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86" r:id="rId1"/>
  </p:sldMasterIdLst>
  <p:sldIdLst>
    <p:sldId id="256" r:id="rId2"/>
    <p:sldId id="298" r:id="rId3"/>
    <p:sldId id="305" r:id="rId4"/>
    <p:sldId id="299" r:id="rId5"/>
    <p:sldId id="259" r:id="rId6"/>
    <p:sldId id="303" r:id="rId7"/>
    <p:sldId id="260" r:id="rId8"/>
    <p:sldId id="261" r:id="rId9"/>
    <p:sldId id="262" r:id="rId10"/>
    <p:sldId id="263" r:id="rId11"/>
    <p:sldId id="264" r:id="rId12"/>
    <p:sldId id="265" r:id="rId13"/>
    <p:sldId id="289" r:id="rId14"/>
    <p:sldId id="266" r:id="rId15"/>
    <p:sldId id="269" r:id="rId16"/>
    <p:sldId id="270" r:id="rId17"/>
    <p:sldId id="290" r:id="rId18"/>
    <p:sldId id="271" r:id="rId19"/>
    <p:sldId id="291" r:id="rId20"/>
    <p:sldId id="272" r:id="rId21"/>
    <p:sldId id="273" r:id="rId22"/>
    <p:sldId id="274" r:id="rId23"/>
    <p:sldId id="275" r:id="rId24"/>
    <p:sldId id="292" r:id="rId25"/>
    <p:sldId id="288" r:id="rId26"/>
    <p:sldId id="277" r:id="rId27"/>
    <p:sldId id="279" r:id="rId28"/>
    <p:sldId id="281" r:id="rId29"/>
    <p:sldId id="293" r:id="rId30"/>
    <p:sldId id="304" r:id="rId31"/>
    <p:sldId id="282" r:id="rId32"/>
    <p:sldId id="283" r:id="rId33"/>
    <p:sldId id="284" r:id="rId34"/>
    <p:sldId id="294" r:id="rId35"/>
    <p:sldId id="296" r:id="rId36"/>
    <p:sldId id="297" r:id="rId37"/>
    <p:sldId id="301" r:id="rId38"/>
    <p:sldId id="286" r:id="rId39"/>
    <p:sldId id="300" r:id="rId40"/>
  </p:sldIdLst>
  <p:sldSz cx="14257338" cy="10693400"/>
  <p:notesSz cx="7556500" cy="10693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407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MSI KRISHNA PALLI" initials="VKP" lastIdx="1" clrIdx="0">
    <p:extLst>
      <p:ext uri="{19B8F6BF-5375-455C-9EA6-DF929625EA0E}">
        <p15:presenceInfo xmlns:p15="http://schemas.microsoft.com/office/powerpoint/2012/main" userId="34f6867c719ce14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4" d="100"/>
          <a:sy n="54" d="100"/>
        </p:scale>
        <p:origin x="1430" y="82"/>
      </p:cViewPr>
      <p:guideLst>
        <p:guide orient="horz" pos="2880"/>
        <p:guide pos="407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2" name="Picture 2" descr="\\DROBO-FS\QuickDrops\JB\PPTX NG\Droplets\LightingOverlay.png"/>
          <p:cNvPicPr>
            <a:picLocks noChangeAspect="1" noChangeArrowheads="1"/>
          </p:cNvPicPr>
          <p:nvPr/>
        </p:nvPicPr>
        <p:blipFill>
          <a:blip r:embed="rId2">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 y="-1"/>
            <a:ext cx="14257341" cy="1069340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p:cNvGrpSpPr/>
          <p:nvPr/>
        </p:nvGrpSpPr>
        <p:grpSpPr>
          <a:xfrm>
            <a:off x="1" y="1"/>
            <a:ext cx="3594039" cy="10693402"/>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2962855" y="1750055"/>
            <a:ext cx="10280877" cy="3722887"/>
          </a:xfrm>
        </p:spPr>
        <p:txBody>
          <a:bodyPr anchor="b">
            <a:normAutofit/>
          </a:bodyPr>
          <a:lstStyle>
            <a:lvl1pPr algn="l">
              <a:defRPr sz="7484"/>
            </a:lvl1pPr>
          </a:lstStyle>
          <a:p>
            <a:r>
              <a:rPr lang="en-US"/>
              <a:t>Click to edit Master title style</a:t>
            </a:r>
            <a:endParaRPr lang="en-US" dirty="0"/>
          </a:p>
        </p:txBody>
      </p:sp>
      <p:sp>
        <p:nvSpPr>
          <p:cNvPr id="3" name="Subtitle 2"/>
          <p:cNvSpPr>
            <a:spLocks noGrp="1"/>
          </p:cNvSpPr>
          <p:nvPr>
            <p:ph type="subTitle" idx="1"/>
          </p:nvPr>
        </p:nvSpPr>
        <p:spPr>
          <a:xfrm>
            <a:off x="2962855" y="5616511"/>
            <a:ext cx="10280877" cy="2581762"/>
          </a:xfrm>
        </p:spPr>
        <p:txBody>
          <a:bodyPr>
            <a:normAutofit/>
          </a:bodyPr>
          <a:lstStyle>
            <a:lvl1pPr marL="0" indent="0" algn="l">
              <a:buNone/>
              <a:defRPr sz="3118" cap="all" baseline="0">
                <a:solidFill>
                  <a:schemeClr val="tx2"/>
                </a:solidFill>
              </a:defRPr>
            </a:lvl1pPr>
            <a:lvl2pPr marL="712866" indent="0" algn="ctr">
              <a:buNone/>
              <a:defRPr sz="3118"/>
            </a:lvl2pPr>
            <a:lvl3pPr marL="1425732" indent="0" algn="ctr">
              <a:buNone/>
              <a:defRPr sz="2807"/>
            </a:lvl3pPr>
            <a:lvl4pPr marL="2138599" indent="0" algn="ctr">
              <a:buNone/>
              <a:defRPr sz="2495"/>
            </a:lvl4pPr>
            <a:lvl5pPr marL="2851465" indent="0" algn="ctr">
              <a:buNone/>
              <a:defRPr sz="2495"/>
            </a:lvl5pPr>
            <a:lvl6pPr marL="3564331" indent="0" algn="ctr">
              <a:buNone/>
              <a:defRPr sz="2495"/>
            </a:lvl6pPr>
            <a:lvl7pPr marL="4277197" indent="0" algn="ctr">
              <a:buNone/>
              <a:defRPr sz="2495"/>
            </a:lvl7pPr>
            <a:lvl8pPr marL="4990064" indent="0" algn="ctr">
              <a:buNone/>
              <a:defRPr sz="2495"/>
            </a:lvl8pPr>
            <a:lvl9pPr marL="5702930" indent="0" algn="ctr">
              <a:buNone/>
              <a:defRPr sz="2495"/>
            </a:lvl9pPr>
          </a:lstStyle>
          <a:p>
            <a:r>
              <a:rPr lang="en-US"/>
              <a:t>Click to edit Master subtitle style</a:t>
            </a:r>
            <a:endParaRPr lang="en-US" dirty="0"/>
          </a:p>
        </p:txBody>
      </p:sp>
      <p:sp>
        <p:nvSpPr>
          <p:cNvPr id="4" name="Date Placeholder 3"/>
          <p:cNvSpPr>
            <a:spLocks noGrp="1"/>
          </p:cNvSpPr>
          <p:nvPr>
            <p:ph type="dt" sz="half" idx="10"/>
          </p:nvPr>
        </p:nvSpPr>
        <p:spPr>
          <a:xfrm>
            <a:off x="9045009" y="8435908"/>
            <a:ext cx="3207901" cy="569325"/>
          </a:xfrm>
        </p:spPr>
        <p:txBody>
          <a:bodyPr/>
          <a:lstStyle/>
          <a:p>
            <a:fld id="{1D8BD707-D9CF-40AE-B4C6-C98DA3205C09}" type="datetimeFigureOut">
              <a:rPr lang="en-US" smtClean="0"/>
              <a:t>12/10/2021</a:t>
            </a:fld>
            <a:endParaRPr lang="en-US"/>
          </a:p>
        </p:txBody>
      </p:sp>
      <p:sp>
        <p:nvSpPr>
          <p:cNvPr id="5" name="Footer Placeholder 4"/>
          <p:cNvSpPr>
            <a:spLocks noGrp="1"/>
          </p:cNvSpPr>
          <p:nvPr>
            <p:ph type="ftr" sz="quarter" idx="11"/>
          </p:nvPr>
        </p:nvSpPr>
        <p:spPr>
          <a:xfrm>
            <a:off x="2962853" y="8435908"/>
            <a:ext cx="5993048" cy="569325"/>
          </a:xfrm>
        </p:spPr>
        <p:txBody>
          <a:bodyPr/>
          <a:lstStyle/>
          <a:p>
            <a:endParaRPr lang="en-IN"/>
          </a:p>
        </p:txBody>
      </p:sp>
      <p:sp>
        <p:nvSpPr>
          <p:cNvPr id="6" name="Slide Number Placeholder 5"/>
          <p:cNvSpPr>
            <a:spLocks noGrp="1"/>
          </p:cNvSpPr>
          <p:nvPr>
            <p:ph type="sldNum" sz="quarter" idx="12"/>
          </p:nvPr>
        </p:nvSpPr>
        <p:spPr>
          <a:xfrm>
            <a:off x="12342020" y="8435905"/>
            <a:ext cx="901713" cy="569325"/>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255542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767" y="6712089"/>
            <a:ext cx="11591518" cy="1277587"/>
          </a:xfrm>
        </p:spPr>
        <p:txBody>
          <a:bodyPr anchor="b">
            <a:normAutofit/>
          </a:bodyPr>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1334767" y="945576"/>
            <a:ext cx="11591518" cy="5145209"/>
          </a:xfrm>
          <a:prstGeom prst="round2DiagRect">
            <a:avLst>
              <a:gd name="adj1" fmla="val 5101"/>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4989"/>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334714" y="7989676"/>
            <a:ext cx="11589769" cy="1064151"/>
          </a:xfrm>
        </p:spPr>
        <p:txBody>
          <a:bodyPr>
            <a:normAutofit/>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12/10/2021</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735323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821" y="950524"/>
            <a:ext cx="11584034" cy="5346700"/>
          </a:xfrm>
        </p:spPr>
        <p:txBody>
          <a:bodyPr anchor="ctr">
            <a:normAutofit/>
          </a:bodyPr>
          <a:lstStyle>
            <a:lvl1pPr>
              <a:defRPr sz="5613"/>
            </a:lvl1pPr>
          </a:lstStyle>
          <a:p>
            <a:r>
              <a:rPr lang="en-US"/>
              <a:t>Click to edit Master title style</a:t>
            </a:r>
            <a:endParaRPr lang="en-US" dirty="0"/>
          </a:p>
        </p:txBody>
      </p:sp>
      <p:sp>
        <p:nvSpPr>
          <p:cNvPr id="4" name="Text Placeholder 3"/>
          <p:cNvSpPr>
            <a:spLocks noGrp="1"/>
          </p:cNvSpPr>
          <p:nvPr>
            <p:ph type="body" sz="half" idx="2"/>
          </p:nvPr>
        </p:nvSpPr>
        <p:spPr>
          <a:xfrm>
            <a:off x="1334767" y="6891303"/>
            <a:ext cx="11582285" cy="2138678"/>
          </a:xfrm>
        </p:spPr>
        <p:txBody>
          <a:bodyPr anchor="ctr">
            <a:normAutofit/>
          </a:bodyPr>
          <a:lstStyle>
            <a:lvl1pPr marL="0" indent="0">
              <a:buNone/>
              <a:defRPr sz="2807"/>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12/10/2021</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663392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91202" y="950525"/>
            <a:ext cx="10878648" cy="4285513"/>
          </a:xfrm>
        </p:spPr>
        <p:txBody>
          <a:bodyPr anchor="ctr">
            <a:normAutofit/>
          </a:bodyPr>
          <a:lstStyle>
            <a:lvl1pPr>
              <a:defRPr sz="5613"/>
            </a:lvl1pPr>
          </a:lstStyle>
          <a:p>
            <a:r>
              <a:rPr lang="en-US"/>
              <a:t>Click to edit Master title style</a:t>
            </a:r>
            <a:endParaRPr lang="en-US" dirty="0"/>
          </a:p>
        </p:txBody>
      </p:sp>
      <p:sp>
        <p:nvSpPr>
          <p:cNvPr id="12" name="Text Placeholder 3"/>
          <p:cNvSpPr>
            <a:spLocks noGrp="1"/>
          </p:cNvSpPr>
          <p:nvPr>
            <p:ph type="body" sz="half" idx="13"/>
          </p:nvPr>
        </p:nvSpPr>
        <p:spPr>
          <a:xfrm>
            <a:off x="2012124" y="5247776"/>
            <a:ext cx="10234948" cy="855983"/>
          </a:xfrm>
        </p:spPr>
        <p:txBody>
          <a:bodyPr anchor="t">
            <a:normAutofit/>
          </a:bodyPr>
          <a:lstStyle>
            <a:lvl1pPr marL="0" indent="0">
              <a:buNone/>
              <a:defRPr sz="2183"/>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4" name="Text Placeholder 3"/>
          <p:cNvSpPr>
            <a:spLocks noGrp="1"/>
          </p:cNvSpPr>
          <p:nvPr>
            <p:ph type="body" sz="half" idx="2"/>
          </p:nvPr>
        </p:nvSpPr>
        <p:spPr>
          <a:xfrm>
            <a:off x="1334767" y="6720281"/>
            <a:ext cx="11584090" cy="2322510"/>
          </a:xfrm>
        </p:spPr>
        <p:txBody>
          <a:bodyPr anchor="ctr">
            <a:normAutofit/>
          </a:bodyPr>
          <a:lstStyle>
            <a:lvl1pPr marL="0" indent="0">
              <a:buNone/>
              <a:defRPr sz="2807"/>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12/10/2021</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
        <p:nvSpPr>
          <p:cNvPr id="52" name="TextBox 51"/>
          <p:cNvSpPr txBox="1"/>
          <p:nvPr/>
        </p:nvSpPr>
        <p:spPr>
          <a:xfrm>
            <a:off x="1086107" y="1120262"/>
            <a:ext cx="712867" cy="911817"/>
          </a:xfrm>
          <a:prstGeom prst="rect">
            <a:avLst/>
          </a:prstGeom>
        </p:spPr>
        <p:txBody>
          <a:bodyPr vert="horz" lIns="142573" tIns="71287" rIns="142573" bIns="71287"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474" dirty="0">
                <a:solidFill>
                  <a:schemeClr val="tx1"/>
                </a:solidFill>
                <a:effectLst/>
              </a:rPr>
              <a:t>“</a:t>
            </a:r>
          </a:p>
        </p:txBody>
      </p:sp>
      <p:sp>
        <p:nvSpPr>
          <p:cNvPr id="53" name="TextBox 52"/>
          <p:cNvSpPr txBox="1"/>
          <p:nvPr/>
        </p:nvSpPr>
        <p:spPr>
          <a:xfrm>
            <a:off x="12189015" y="4311308"/>
            <a:ext cx="712867" cy="911817"/>
          </a:xfrm>
          <a:prstGeom prst="rect">
            <a:avLst/>
          </a:prstGeom>
        </p:spPr>
        <p:txBody>
          <a:bodyPr vert="horz" lIns="142573" tIns="71287" rIns="142573" bIns="71287"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474" dirty="0">
                <a:solidFill>
                  <a:schemeClr val="tx1"/>
                </a:solidFill>
                <a:effectLst/>
              </a:rPr>
              <a:t>”</a:t>
            </a:r>
          </a:p>
        </p:txBody>
      </p:sp>
    </p:spTree>
    <p:extLst>
      <p:ext uri="{BB962C8B-B14F-4D97-AF65-F5344CB8AC3E}">
        <p14:creationId xmlns:p14="http://schemas.microsoft.com/office/powerpoint/2010/main" val="2950227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34767" y="3327526"/>
            <a:ext cx="11584089" cy="3916602"/>
          </a:xfrm>
        </p:spPr>
        <p:txBody>
          <a:bodyPr anchor="b">
            <a:normAutofit/>
          </a:bodyPr>
          <a:lstStyle>
            <a:lvl1pPr>
              <a:defRPr sz="5613"/>
            </a:lvl1pPr>
          </a:lstStyle>
          <a:p>
            <a:r>
              <a:rPr lang="en-US"/>
              <a:t>Click to edit Master title style</a:t>
            </a:r>
            <a:endParaRPr lang="en-US" dirty="0"/>
          </a:p>
        </p:txBody>
      </p:sp>
      <p:sp>
        <p:nvSpPr>
          <p:cNvPr id="4" name="Text Placeholder 3"/>
          <p:cNvSpPr>
            <a:spLocks noGrp="1"/>
          </p:cNvSpPr>
          <p:nvPr>
            <p:ph type="body" sz="half" idx="2"/>
          </p:nvPr>
        </p:nvSpPr>
        <p:spPr>
          <a:xfrm>
            <a:off x="1334713" y="7262492"/>
            <a:ext cx="11582339" cy="1778560"/>
          </a:xfrm>
        </p:spPr>
        <p:txBody>
          <a:bodyPr anchor="t">
            <a:normAutofit/>
          </a:bodyPr>
          <a:lstStyle>
            <a:lvl1pPr marL="0" indent="0">
              <a:buNone/>
              <a:defRPr sz="2807"/>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12/10/2021</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9723480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334771" y="950524"/>
            <a:ext cx="11584086" cy="2970389"/>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4767" y="4170181"/>
            <a:ext cx="3738457" cy="1069340"/>
          </a:xfrm>
        </p:spPr>
        <p:txBody>
          <a:bodyPr anchor="b">
            <a:noAutofit/>
          </a:bodyPr>
          <a:lstStyle>
            <a:lvl1pPr marL="0" indent="0">
              <a:lnSpc>
                <a:spcPct val="90000"/>
              </a:lnSpc>
              <a:buNone/>
              <a:defRPr sz="3118" b="0" cap="all" baseline="0">
                <a:solidFill>
                  <a:schemeClr val="tx1"/>
                </a:solidFill>
              </a:defRPr>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8" name="Text Placeholder 3"/>
          <p:cNvSpPr>
            <a:spLocks noGrp="1"/>
          </p:cNvSpPr>
          <p:nvPr>
            <p:ph type="body" sz="half" idx="15"/>
          </p:nvPr>
        </p:nvSpPr>
        <p:spPr>
          <a:xfrm>
            <a:off x="1334769" y="5239521"/>
            <a:ext cx="3736520" cy="3790459"/>
          </a:xfrm>
        </p:spPr>
        <p:txBody>
          <a:bodyPr anchor="t">
            <a:normAutofit/>
          </a:bodyPr>
          <a:lstStyle>
            <a:lvl1pPr marL="0" indent="0">
              <a:buNone/>
              <a:defRPr sz="2183"/>
            </a:lvl1pPr>
            <a:lvl2pPr marL="712866" indent="0">
              <a:buNone/>
              <a:defRPr sz="1871"/>
            </a:lvl2pPr>
            <a:lvl3pPr marL="1425732" indent="0">
              <a:buNone/>
              <a:defRPr sz="1559"/>
            </a:lvl3pPr>
            <a:lvl4pPr marL="2138599" indent="0">
              <a:buNone/>
              <a:defRPr sz="1403"/>
            </a:lvl4pPr>
            <a:lvl5pPr marL="2851465" indent="0">
              <a:buNone/>
              <a:defRPr sz="1403"/>
            </a:lvl5pPr>
            <a:lvl6pPr marL="3564331" indent="0">
              <a:buNone/>
              <a:defRPr sz="1403"/>
            </a:lvl6pPr>
            <a:lvl7pPr marL="4277197" indent="0">
              <a:buNone/>
              <a:defRPr sz="1403"/>
            </a:lvl7pPr>
            <a:lvl8pPr marL="4990064" indent="0">
              <a:buNone/>
              <a:defRPr sz="1403"/>
            </a:lvl8pPr>
            <a:lvl9pPr marL="5702930" indent="0">
              <a:buNone/>
              <a:defRPr sz="1403"/>
            </a:lvl9pPr>
          </a:lstStyle>
          <a:p>
            <a:pPr lvl="0"/>
            <a:r>
              <a:rPr lang="en-US"/>
              <a:t>Click to edit Master text styles</a:t>
            </a:r>
          </a:p>
        </p:txBody>
      </p:sp>
      <p:sp>
        <p:nvSpPr>
          <p:cNvPr id="9" name="Text Placeholder 4"/>
          <p:cNvSpPr>
            <a:spLocks noGrp="1"/>
          </p:cNvSpPr>
          <p:nvPr>
            <p:ph type="body" sz="quarter" idx="3"/>
          </p:nvPr>
        </p:nvSpPr>
        <p:spPr>
          <a:xfrm>
            <a:off x="5279574" y="4175127"/>
            <a:ext cx="3723824" cy="1069340"/>
          </a:xfrm>
        </p:spPr>
        <p:txBody>
          <a:bodyPr anchor="b">
            <a:noAutofit/>
          </a:bodyPr>
          <a:lstStyle>
            <a:lvl1pPr marL="0" indent="0">
              <a:lnSpc>
                <a:spcPct val="90000"/>
              </a:lnSpc>
              <a:buNone/>
              <a:defRPr sz="3118" b="0" cap="all" baseline="0">
                <a:solidFill>
                  <a:schemeClr val="tx1"/>
                </a:solidFill>
              </a:defRPr>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10" name="Text Placeholder 3"/>
          <p:cNvSpPr>
            <a:spLocks noGrp="1"/>
          </p:cNvSpPr>
          <p:nvPr>
            <p:ph type="body" sz="half" idx="16"/>
          </p:nvPr>
        </p:nvSpPr>
        <p:spPr>
          <a:xfrm>
            <a:off x="5279573" y="5244467"/>
            <a:ext cx="3724867" cy="3790459"/>
          </a:xfrm>
        </p:spPr>
        <p:txBody>
          <a:bodyPr anchor="t">
            <a:normAutofit/>
          </a:bodyPr>
          <a:lstStyle>
            <a:lvl1pPr marL="0" indent="0">
              <a:buNone/>
              <a:defRPr sz="2183"/>
            </a:lvl1pPr>
            <a:lvl2pPr marL="712866" indent="0">
              <a:buNone/>
              <a:defRPr sz="1871"/>
            </a:lvl2pPr>
            <a:lvl3pPr marL="1425732" indent="0">
              <a:buNone/>
              <a:defRPr sz="1559"/>
            </a:lvl3pPr>
            <a:lvl4pPr marL="2138599" indent="0">
              <a:buNone/>
              <a:defRPr sz="1403"/>
            </a:lvl4pPr>
            <a:lvl5pPr marL="2851465" indent="0">
              <a:buNone/>
              <a:defRPr sz="1403"/>
            </a:lvl5pPr>
            <a:lvl6pPr marL="3564331" indent="0">
              <a:buNone/>
              <a:defRPr sz="1403"/>
            </a:lvl6pPr>
            <a:lvl7pPr marL="4277197" indent="0">
              <a:buNone/>
              <a:defRPr sz="1403"/>
            </a:lvl7pPr>
            <a:lvl8pPr marL="4990064" indent="0">
              <a:buNone/>
              <a:defRPr sz="1403"/>
            </a:lvl8pPr>
            <a:lvl9pPr marL="5702930" indent="0">
              <a:buNone/>
              <a:defRPr sz="1403"/>
            </a:lvl9pPr>
          </a:lstStyle>
          <a:p>
            <a:pPr lvl="0"/>
            <a:r>
              <a:rPr lang="en-US"/>
              <a:t>Click to edit Master text styles</a:t>
            </a:r>
          </a:p>
        </p:txBody>
      </p:sp>
      <p:sp>
        <p:nvSpPr>
          <p:cNvPr id="11" name="Text Placeholder 4"/>
          <p:cNvSpPr>
            <a:spLocks noGrp="1"/>
          </p:cNvSpPr>
          <p:nvPr>
            <p:ph type="body" sz="quarter" idx="13"/>
          </p:nvPr>
        </p:nvSpPr>
        <p:spPr>
          <a:xfrm>
            <a:off x="9182655" y="4170181"/>
            <a:ext cx="3736199" cy="1069340"/>
          </a:xfrm>
        </p:spPr>
        <p:txBody>
          <a:bodyPr anchor="b">
            <a:noAutofit/>
          </a:bodyPr>
          <a:lstStyle>
            <a:lvl1pPr marL="0" indent="0">
              <a:lnSpc>
                <a:spcPct val="90000"/>
              </a:lnSpc>
              <a:buNone/>
              <a:defRPr sz="3118" b="0" cap="all" baseline="0">
                <a:solidFill>
                  <a:schemeClr val="tx1"/>
                </a:solidFill>
              </a:defRPr>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12" name="Text Placeholder 3"/>
          <p:cNvSpPr>
            <a:spLocks noGrp="1"/>
          </p:cNvSpPr>
          <p:nvPr>
            <p:ph type="body" sz="half" idx="17"/>
          </p:nvPr>
        </p:nvSpPr>
        <p:spPr>
          <a:xfrm>
            <a:off x="9182655" y="5239521"/>
            <a:ext cx="3736199" cy="3790459"/>
          </a:xfrm>
        </p:spPr>
        <p:txBody>
          <a:bodyPr anchor="t">
            <a:normAutofit/>
          </a:bodyPr>
          <a:lstStyle>
            <a:lvl1pPr marL="0" indent="0">
              <a:buNone/>
              <a:defRPr sz="2183"/>
            </a:lvl1pPr>
            <a:lvl2pPr marL="712866" indent="0">
              <a:buNone/>
              <a:defRPr sz="1871"/>
            </a:lvl2pPr>
            <a:lvl3pPr marL="1425732" indent="0">
              <a:buNone/>
              <a:defRPr sz="1559"/>
            </a:lvl3pPr>
            <a:lvl4pPr marL="2138599" indent="0">
              <a:buNone/>
              <a:defRPr sz="1403"/>
            </a:lvl4pPr>
            <a:lvl5pPr marL="2851465" indent="0">
              <a:buNone/>
              <a:defRPr sz="1403"/>
            </a:lvl5pPr>
            <a:lvl6pPr marL="3564331" indent="0">
              <a:buNone/>
              <a:defRPr sz="1403"/>
            </a:lvl6pPr>
            <a:lvl7pPr marL="4277197" indent="0">
              <a:buNone/>
              <a:defRPr sz="1403"/>
            </a:lvl7pPr>
            <a:lvl8pPr marL="4990064" indent="0">
              <a:buNone/>
              <a:defRPr sz="1403"/>
            </a:lvl8pPr>
            <a:lvl9pPr marL="5702930" indent="0">
              <a:buNone/>
              <a:defRPr sz="1403"/>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12/10/2021</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629961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334769" y="950524"/>
            <a:ext cx="11584086" cy="2970389"/>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4770" y="6867907"/>
            <a:ext cx="3736517" cy="898542"/>
          </a:xfrm>
        </p:spPr>
        <p:txBody>
          <a:bodyPr anchor="b">
            <a:noAutofit/>
          </a:bodyPr>
          <a:lstStyle>
            <a:lvl1pPr marL="0" indent="0">
              <a:lnSpc>
                <a:spcPct val="90000"/>
              </a:lnSpc>
              <a:buNone/>
              <a:defRPr sz="3118" b="0" cap="all" baseline="0">
                <a:solidFill>
                  <a:schemeClr val="tx1"/>
                </a:solidFill>
              </a:defRPr>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20" name="Picture Placeholder 2"/>
          <p:cNvSpPr>
            <a:spLocks noGrp="1" noChangeAspect="1"/>
          </p:cNvSpPr>
          <p:nvPr>
            <p:ph type="pic" idx="15"/>
          </p:nvPr>
        </p:nvSpPr>
        <p:spPr>
          <a:xfrm>
            <a:off x="1334770" y="4158541"/>
            <a:ext cx="3736517" cy="2376311"/>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807"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334770" y="7766451"/>
            <a:ext cx="3736517" cy="1275229"/>
          </a:xfrm>
        </p:spPr>
        <p:txBody>
          <a:bodyPr anchor="t">
            <a:normAutofit/>
          </a:bodyPr>
          <a:lstStyle>
            <a:lvl1pPr marL="0" indent="0">
              <a:buNone/>
              <a:defRPr sz="2183"/>
            </a:lvl1pPr>
            <a:lvl2pPr marL="712866" indent="0">
              <a:buNone/>
              <a:defRPr sz="1871"/>
            </a:lvl2pPr>
            <a:lvl3pPr marL="1425732" indent="0">
              <a:buNone/>
              <a:defRPr sz="1559"/>
            </a:lvl3pPr>
            <a:lvl4pPr marL="2138599" indent="0">
              <a:buNone/>
              <a:defRPr sz="1403"/>
            </a:lvl4pPr>
            <a:lvl5pPr marL="2851465" indent="0">
              <a:buNone/>
              <a:defRPr sz="1403"/>
            </a:lvl5pPr>
            <a:lvl6pPr marL="3564331" indent="0">
              <a:buNone/>
              <a:defRPr sz="1403"/>
            </a:lvl6pPr>
            <a:lvl7pPr marL="4277197" indent="0">
              <a:buNone/>
              <a:defRPr sz="1403"/>
            </a:lvl7pPr>
            <a:lvl8pPr marL="4990064" indent="0">
              <a:buNone/>
              <a:defRPr sz="1403"/>
            </a:lvl8pPr>
            <a:lvl9pPr marL="5702930" indent="0">
              <a:buNone/>
              <a:defRPr sz="1403"/>
            </a:lvl9pPr>
          </a:lstStyle>
          <a:p>
            <a:pPr lvl="0"/>
            <a:r>
              <a:rPr lang="en-US"/>
              <a:t>Click to edit Master text styles</a:t>
            </a:r>
          </a:p>
        </p:txBody>
      </p:sp>
      <p:sp>
        <p:nvSpPr>
          <p:cNvPr id="22" name="Text Placeholder 4"/>
          <p:cNvSpPr>
            <a:spLocks noGrp="1"/>
          </p:cNvSpPr>
          <p:nvPr>
            <p:ph type="body" sz="quarter" idx="3"/>
          </p:nvPr>
        </p:nvSpPr>
        <p:spPr>
          <a:xfrm>
            <a:off x="5249504" y="6867907"/>
            <a:ext cx="3742551" cy="898542"/>
          </a:xfrm>
        </p:spPr>
        <p:txBody>
          <a:bodyPr anchor="b">
            <a:noAutofit/>
          </a:bodyPr>
          <a:lstStyle>
            <a:lvl1pPr marL="0" indent="0">
              <a:lnSpc>
                <a:spcPct val="90000"/>
              </a:lnSpc>
              <a:buNone/>
              <a:defRPr sz="3118" b="0" cap="all" baseline="0">
                <a:solidFill>
                  <a:schemeClr val="tx1"/>
                </a:solidFill>
              </a:defRPr>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23" name="Picture Placeholder 2"/>
          <p:cNvSpPr>
            <a:spLocks noGrp="1" noChangeAspect="1"/>
          </p:cNvSpPr>
          <p:nvPr>
            <p:ph type="pic" idx="21"/>
          </p:nvPr>
        </p:nvSpPr>
        <p:spPr>
          <a:xfrm>
            <a:off x="5249505" y="4158541"/>
            <a:ext cx="3740844" cy="2376311"/>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807"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5247797" y="7766448"/>
            <a:ext cx="3742551" cy="1263533"/>
          </a:xfrm>
        </p:spPr>
        <p:txBody>
          <a:bodyPr anchor="t">
            <a:normAutofit/>
          </a:bodyPr>
          <a:lstStyle>
            <a:lvl1pPr marL="0" indent="0">
              <a:buNone/>
              <a:defRPr sz="2183"/>
            </a:lvl1pPr>
            <a:lvl2pPr marL="712866" indent="0">
              <a:buNone/>
              <a:defRPr sz="1871"/>
            </a:lvl2pPr>
            <a:lvl3pPr marL="1425732" indent="0">
              <a:buNone/>
              <a:defRPr sz="1559"/>
            </a:lvl3pPr>
            <a:lvl4pPr marL="2138599" indent="0">
              <a:buNone/>
              <a:defRPr sz="1403"/>
            </a:lvl4pPr>
            <a:lvl5pPr marL="2851465" indent="0">
              <a:buNone/>
              <a:defRPr sz="1403"/>
            </a:lvl5pPr>
            <a:lvl6pPr marL="3564331" indent="0">
              <a:buNone/>
              <a:defRPr sz="1403"/>
            </a:lvl6pPr>
            <a:lvl7pPr marL="4277197" indent="0">
              <a:buNone/>
              <a:defRPr sz="1403"/>
            </a:lvl7pPr>
            <a:lvl8pPr marL="4990064" indent="0">
              <a:buNone/>
              <a:defRPr sz="1403"/>
            </a:lvl8pPr>
            <a:lvl9pPr marL="5702930" indent="0">
              <a:buNone/>
              <a:defRPr sz="1403"/>
            </a:lvl9pPr>
          </a:lstStyle>
          <a:p>
            <a:pPr lvl="0"/>
            <a:r>
              <a:rPr lang="en-US"/>
              <a:t>Click to edit Master text styles</a:t>
            </a:r>
          </a:p>
        </p:txBody>
      </p:sp>
      <p:sp>
        <p:nvSpPr>
          <p:cNvPr id="25" name="Text Placeholder 4"/>
          <p:cNvSpPr>
            <a:spLocks noGrp="1"/>
          </p:cNvSpPr>
          <p:nvPr>
            <p:ph type="body" sz="quarter" idx="13"/>
          </p:nvPr>
        </p:nvSpPr>
        <p:spPr>
          <a:xfrm>
            <a:off x="9182802" y="6867905"/>
            <a:ext cx="3731256" cy="898542"/>
          </a:xfrm>
        </p:spPr>
        <p:txBody>
          <a:bodyPr anchor="b">
            <a:noAutofit/>
          </a:bodyPr>
          <a:lstStyle>
            <a:lvl1pPr marL="0" indent="0">
              <a:lnSpc>
                <a:spcPct val="90000"/>
              </a:lnSpc>
              <a:buNone/>
              <a:defRPr sz="3118" b="0" cap="all" baseline="0">
                <a:solidFill>
                  <a:schemeClr val="tx1"/>
                </a:solidFill>
              </a:defRPr>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26" name="Picture Placeholder 2"/>
          <p:cNvSpPr>
            <a:spLocks noGrp="1" noChangeAspect="1"/>
          </p:cNvSpPr>
          <p:nvPr>
            <p:ph type="pic" idx="22"/>
          </p:nvPr>
        </p:nvSpPr>
        <p:spPr>
          <a:xfrm>
            <a:off x="9182656" y="4158541"/>
            <a:ext cx="3736201" cy="2376311"/>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807"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9182655" y="7766445"/>
            <a:ext cx="3736199" cy="1263538"/>
          </a:xfrm>
        </p:spPr>
        <p:txBody>
          <a:bodyPr anchor="t">
            <a:normAutofit/>
          </a:bodyPr>
          <a:lstStyle>
            <a:lvl1pPr marL="0" indent="0">
              <a:buNone/>
              <a:defRPr sz="2183"/>
            </a:lvl1pPr>
            <a:lvl2pPr marL="712866" indent="0">
              <a:buNone/>
              <a:defRPr sz="1871"/>
            </a:lvl2pPr>
            <a:lvl3pPr marL="1425732" indent="0">
              <a:buNone/>
              <a:defRPr sz="1559"/>
            </a:lvl3pPr>
            <a:lvl4pPr marL="2138599" indent="0">
              <a:buNone/>
              <a:defRPr sz="1403"/>
            </a:lvl4pPr>
            <a:lvl5pPr marL="2851465" indent="0">
              <a:buNone/>
              <a:defRPr sz="1403"/>
            </a:lvl5pPr>
            <a:lvl6pPr marL="3564331" indent="0">
              <a:buNone/>
              <a:defRPr sz="1403"/>
            </a:lvl6pPr>
            <a:lvl7pPr marL="4277197" indent="0">
              <a:buNone/>
              <a:defRPr sz="1403"/>
            </a:lvl7pPr>
            <a:lvl8pPr marL="4990064" indent="0">
              <a:buNone/>
              <a:defRPr sz="1403"/>
            </a:lvl8pPr>
            <a:lvl9pPr marL="5702930" indent="0">
              <a:buNone/>
              <a:defRPr sz="1403"/>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12/10/2021</a:t>
            </a:fld>
            <a:endParaRPr lang="en-US"/>
          </a:p>
        </p:txBody>
      </p:sp>
      <p:sp>
        <p:nvSpPr>
          <p:cNvPr id="4" name="Footer Placeholder 3"/>
          <p:cNvSpPr>
            <a:spLocks noGrp="1"/>
          </p:cNvSpPr>
          <p:nvPr>
            <p:ph type="ftr" sz="quarter" idx="11"/>
          </p:nvPr>
        </p:nvSpPr>
        <p:spPr/>
        <p:txBody>
          <a:bodyPr/>
          <a:lstStyle>
            <a:lvl1pPr>
              <a:defRPr cap="all" baseline="0"/>
            </a:lvl1p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920532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006453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574194" y="950525"/>
            <a:ext cx="2344662" cy="807945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34766" y="950525"/>
            <a:ext cx="9061210" cy="807945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429438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1334771" y="964430"/>
            <a:ext cx="11584086" cy="2305474"/>
          </a:xfrm>
        </p:spPr>
        <p:txBody>
          <a:bodyPr/>
          <a:lstStyle/>
          <a:p>
            <a:r>
              <a:rPr lang="en-US"/>
              <a:t>Click to edit Master title style</a:t>
            </a:r>
            <a:endParaRPr lang="en-US" dirty="0"/>
          </a:p>
        </p:txBody>
      </p:sp>
      <p:sp>
        <p:nvSpPr>
          <p:cNvPr id="48" name="Content Placeholder 2"/>
          <p:cNvSpPr>
            <a:spLocks noGrp="1"/>
          </p:cNvSpPr>
          <p:nvPr>
            <p:ph idx="1"/>
          </p:nvPr>
        </p:nvSpPr>
        <p:spPr>
          <a:xfrm>
            <a:off x="1334771" y="3507534"/>
            <a:ext cx="11584086" cy="5522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8720132" y="9173555"/>
            <a:ext cx="3207901" cy="569325"/>
          </a:xfrm>
        </p:spPr>
        <p:txBody>
          <a:bodyPr/>
          <a:lstStyle/>
          <a:p>
            <a:fld id="{1D8BD707-D9CF-40AE-B4C6-C98DA3205C09}" type="datetimeFigureOut">
              <a:rPr lang="en-US" smtClean="0"/>
              <a:t>12/10/2021</a:t>
            </a:fld>
            <a:endParaRPr lang="en-US"/>
          </a:p>
        </p:txBody>
      </p:sp>
      <p:sp>
        <p:nvSpPr>
          <p:cNvPr id="50" name="Footer Placeholder 4"/>
          <p:cNvSpPr>
            <a:spLocks noGrp="1"/>
          </p:cNvSpPr>
          <p:nvPr>
            <p:ph type="ftr" sz="quarter" idx="11"/>
          </p:nvPr>
        </p:nvSpPr>
        <p:spPr>
          <a:xfrm>
            <a:off x="1334768" y="9173553"/>
            <a:ext cx="7296255" cy="569325"/>
          </a:xfrm>
        </p:spPr>
        <p:txBody>
          <a:bodyPr/>
          <a:lstStyle/>
          <a:p>
            <a:endParaRPr lang="en-IN"/>
          </a:p>
        </p:txBody>
      </p:sp>
      <p:sp>
        <p:nvSpPr>
          <p:cNvPr id="51" name="Slide Number Placeholder 5"/>
          <p:cNvSpPr>
            <a:spLocks noGrp="1"/>
          </p:cNvSpPr>
          <p:nvPr>
            <p:ph type="sldNum" sz="quarter" idx="12"/>
          </p:nvPr>
        </p:nvSpPr>
        <p:spPr>
          <a:xfrm>
            <a:off x="12017142" y="9173552"/>
            <a:ext cx="901713" cy="569325"/>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096901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34767" y="2212943"/>
            <a:ext cx="11584087" cy="4448157"/>
          </a:xfrm>
        </p:spPr>
        <p:txBody>
          <a:bodyPr anchor="b">
            <a:normAutofit/>
          </a:bodyPr>
          <a:lstStyle>
            <a:lvl1pPr>
              <a:defRPr sz="5613"/>
            </a:lvl1pPr>
          </a:lstStyle>
          <a:p>
            <a:r>
              <a:rPr lang="en-US"/>
              <a:t>Click to edit Master title style</a:t>
            </a:r>
            <a:endParaRPr lang="en-US" dirty="0"/>
          </a:p>
        </p:txBody>
      </p:sp>
      <p:sp>
        <p:nvSpPr>
          <p:cNvPr id="3" name="Text Placeholder 2"/>
          <p:cNvSpPr>
            <a:spLocks noGrp="1"/>
          </p:cNvSpPr>
          <p:nvPr>
            <p:ph type="body" idx="1"/>
          </p:nvPr>
        </p:nvSpPr>
        <p:spPr>
          <a:xfrm>
            <a:off x="1334767" y="6898728"/>
            <a:ext cx="11584087" cy="2143632"/>
          </a:xfrm>
        </p:spPr>
        <p:txBody>
          <a:bodyPr>
            <a:normAutofit/>
          </a:bodyPr>
          <a:lstStyle>
            <a:lvl1pPr marL="0" indent="0">
              <a:buNone/>
              <a:defRPr sz="2807" cap="all" baseline="0">
                <a:solidFill>
                  <a:schemeClr val="tx1">
                    <a:tint val="75000"/>
                  </a:schemeClr>
                </a:solidFill>
              </a:defRPr>
            </a:lvl1pPr>
            <a:lvl2pPr marL="712866" indent="0">
              <a:buNone/>
              <a:defRPr sz="2807">
                <a:solidFill>
                  <a:schemeClr val="tx1">
                    <a:tint val="75000"/>
                  </a:schemeClr>
                </a:solidFill>
              </a:defRPr>
            </a:lvl2pPr>
            <a:lvl3pPr marL="1425732" indent="0">
              <a:buNone/>
              <a:defRPr sz="2807">
                <a:solidFill>
                  <a:schemeClr val="tx1">
                    <a:tint val="75000"/>
                  </a:schemeClr>
                </a:solidFill>
              </a:defRPr>
            </a:lvl3pPr>
            <a:lvl4pPr marL="2138599" indent="0">
              <a:buNone/>
              <a:defRPr sz="2495">
                <a:solidFill>
                  <a:schemeClr val="tx1">
                    <a:tint val="75000"/>
                  </a:schemeClr>
                </a:solidFill>
              </a:defRPr>
            </a:lvl4pPr>
            <a:lvl5pPr marL="2851465" indent="0">
              <a:buNone/>
              <a:defRPr sz="2495">
                <a:solidFill>
                  <a:schemeClr val="tx1">
                    <a:tint val="75000"/>
                  </a:schemeClr>
                </a:solidFill>
              </a:defRPr>
            </a:lvl5pPr>
            <a:lvl6pPr marL="3564331" indent="0">
              <a:buNone/>
              <a:defRPr sz="2495">
                <a:solidFill>
                  <a:schemeClr val="tx1">
                    <a:tint val="75000"/>
                  </a:schemeClr>
                </a:solidFill>
              </a:defRPr>
            </a:lvl6pPr>
            <a:lvl7pPr marL="4277197" indent="0">
              <a:buNone/>
              <a:defRPr sz="2495">
                <a:solidFill>
                  <a:schemeClr val="tx1">
                    <a:tint val="75000"/>
                  </a:schemeClr>
                </a:solidFill>
              </a:defRPr>
            </a:lvl7pPr>
            <a:lvl8pPr marL="4990064" indent="0">
              <a:buNone/>
              <a:defRPr sz="2495">
                <a:solidFill>
                  <a:schemeClr val="tx1">
                    <a:tint val="75000"/>
                  </a:schemeClr>
                </a:solidFill>
              </a:defRPr>
            </a:lvl8pPr>
            <a:lvl9pPr marL="5702930" indent="0">
              <a:buNone/>
              <a:defRPr sz="249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12/10/2021</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826869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34767" y="3507532"/>
            <a:ext cx="5704794" cy="5522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217779" y="3507532"/>
            <a:ext cx="5701077" cy="5522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12/10/2021</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605147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34767" y="965380"/>
            <a:ext cx="11584087" cy="23045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82226" y="3507532"/>
            <a:ext cx="5357337" cy="1284692"/>
          </a:xfrm>
        </p:spPr>
        <p:txBody>
          <a:bodyPr anchor="b"/>
          <a:lstStyle>
            <a:lvl1pPr marL="0" indent="0">
              <a:lnSpc>
                <a:spcPct val="90000"/>
              </a:lnSpc>
              <a:buNone/>
              <a:defRPr sz="3742" b="0" cap="all" baseline="0">
                <a:solidFill>
                  <a:schemeClr val="tx1"/>
                </a:solidFill>
              </a:defRPr>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4" name="Content Placeholder 3"/>
          <p:cNvSpPr>
            <a:spLocks noGrp="1"/>
          </p:cNvSpPr>
          <p:nvPr>
            <p:ph sz="half" idx="2"/>
          </p:nvPr>
        </p:nvSpPr>
        <p:spPr>
          <a:xfrm>
            <a:off x="1334768" y="4792225"/>
            <a:ext cx="5704795" cy="42377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65233" y="3507531"/>
            <a:ext cx="5353620" cy="1284692"/>
          </a:xfrm>
        </p:spPr>
        <p:txBody>
          <a:bodyPr anchor="b"/>
          <a:lstStyle>
            <a:lvl1pPr marL="0" indent="0">
              <a:lnSpc>
                <a:spcPct val="90000"/>
              </a:lnSpc>
              <a:buNone/>
              <a:defRPr sz="3742" b="0" cap="all" baseline="0">
                <a:solidFill>
                  <a:schemeClr val="tx1"/>
                </a:solidFill>
              </a:defRPr>
            </a:lvl1pPr>
            <a:lvl2pPr marL="712866" indent="0">
              <a:buNone/>
              <a:defRPr sz="3118" b="1"/>
            </a:lvl2pPr>
            <a:lvl3pPr marL="1425732" indent="0">
              <a:buNone/>
              <a:defRPr sz="2807" b="1"/>
            </a:lvl3pPr>
            <a:lvl4pPr marL="2138599" indent="0">
              <a:buNone/>
              <a:defRPr sz="2495" b="1"/>
            </a:lvl4pPr>
            <a:lvl5pPr marL="2851465" indent="0">
              <a:buNone/>
              <a:defRPr sz="2495" b="1"/>
            </a:lvl5pPr>
            <a:lvl6pPr marL="3564331" indent="0">
              <a:buNone/>
              <a:defRPr sz="2495" b="1"/>
            </a:lvl6pPr>
            <a:lvl7pPr marL="4277197" indent="0">
              <a:buNone/>
              <a:defRPr sz="2495" b="1"/>
            </a:lvl7pPr>
            <a:lvl8pPr marL="4990064" indent="0">
              <a:buNone/>
              <a:defRPr sz="2495" b="1"/>
            </a:lvl8pPr>
            <a:lvl9pPr marL="5702930" indent="0">
              <a:buNone/>
              <a:defRPr sz="2495" b="1"/>
            </a:lvl9pPr>
          </a:lstStyle>
          <a:p>
            <a:pPr lvl="0"/>
            <a:r>
              <a:rPr lang="en-US"/>
              <a:t>Click to edit Master text styles</a:t>
            </a:r>
          </a:p>
        </p:txBody>
      </p:sp>
      <p:sp>
        <p:nvSpPr>
          <p:cNvPr id="6" name="Content Placeholder 5"/>
          <p:cNvSpPr>
            <a:spLocks noGrp="1"/>
          </p:cNvSpPr>
          <p:nvPr>
            <p:ph sz="quarter" idx="4"/>
          </p:nvPr>
        </p:nvSpPr>
        <p:spPr>
          <a:xfrm>
            <a:off x="7217777" y="4792225"/>
            <a:ext cx="5701077" cy="42377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12/10/2021</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76671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12/10/2021</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74371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12/10/2021</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67867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0959" y="950526"/>
            <a:ext cx="4509254" cy="2557004"/>
          </a:xfrm>
        </p:spPr>
        <p:txBody>
          <a:bodyPr anchor="b"/>
          <a:lstStyle>
            <a:lvl1pPr>
              <a:defRPr sz="4989"/>
            </a:lvl1pPr>
          </a:lstStyle>
          <a:p>
            <a:r>
              <a:rPr lang="en-US"/>
              <a:t>Click to edit Master title style</a:t>
            </a:r>
            <a:endParaRPr lang="en-US" dirty="0"/>
          </a:p>
        </p:txBody>
      </p:sp>
      <p:sp>
        <p:nvSpPr>
          <p:cNvPr id="3" name="Content Placeholder 2"/>
          <p:cNvSpPr>
            <a:spLocks noGrp="1"/>
          </p:cNvSpPr>
          <p:nvPr>
            <p:ph idx="1"/>
          </p:nvPr>
        </p:nvSpPr>
        <p:spPr>
          <a:xfrm>
            <a:off x="6029666" y="924120"/>
            <a:ext cx="6889187" cy="810586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40959" y="3507532"/>
            <a:ext cx="4509254" cy="5522450"/>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12/10/2021</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556168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772" y="950525"/>
            <a:ext cx="5853183" cy="2557007"/>
          </a:xfrm>
        </p:spPr>
        <p:txBody>
          <a:bodyPr anchor="b"/>
          <a:lstStyle>
            <a:lvl1pPr>
              <a:defRPr sz="4989"/>
            </a:lvl1pPr>
          </a:lstStyle>
          <a:p>
            <a:r>
              <a:rPr lang="en-US"/>
              <a:t>Click to edit Master title style</a:t>
            </a:r>
            <a:endParaRPr lang="en-US" dirty="0"/>
          </a:p>
        </p:txBody>
      </p:sp>
      <p:sp>
        <p:nvSpPr>
          <p:cNvPr id="3" name="Picture Placeholder 2"/>
          <p:cNvSpPr>
            <a:spLocks noGrp="1" noChangeAspect="1"/>
          </p:cNvSpPr>
          <p:nvPr>
            <p:ph type="pic" idx="1"/>
          </p:nvPr>
        </p:nvSpPr>
        <p:spPr>
          <a:xfrm>
            <a:off x="7535412" y="950524"/>
            <a:ext cx="5383444" cy="8079461"/>
          </a:xfrm>
          <a:prstGeom prst="round2DiagRect">
            <a:avLst>
              <a:gd name="adj1" fmla="val 6074"/>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defRPr lang="en-US" sz="4989"/>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334768" y="3507532"/>
            <a:ext cx="5853186" cy="5522450"/>
          </a:xfrm>
        </p:spPr>
        <p:txBody>
          <a:bodyPr/>
          <a:lstStyle>
            <a:lvl1pPr marL="0" indent="0">
              <a:buNone/>
              <a:defRPr sz="2495"/>
            </a:lvl1pPr>
            <a:lvl2pPr marL="712866" indent="0">
              <a:buNone/>
              <a:defRPr sz="2183"/>
            </a:lvl2pPr>
            <a:lvl3pPr marL="1425732" indent="0">
              <a:buNone/>
              <a:defRPr sz="1871"/>
            </a:lvl3pPr>
            <a:lvl4pPr marL="2138599" indent="0">
              <a:buNone/>
              <a:defRPr sz="1559"/>
            </a:lvl4pPr>
            <a:lvl5pPr marL="2851465" indent="0">
              <a:buNone/>
              <a:defRPr sz="1559"/>
            </a:lvl5pPr>
            <a:lvl6pPr marL="3564331" indent="0">
              <a:buNone/>
              <a:defRPr sz="1559"/>
            </a:lvl6pPr>
            <a:lvl7pPr marL="4277197" indent="0">
              <a:buNone/>
              <a:defRPr sz="1559"/>
            </a:lvl7pPr>
            <a:lvl8pPr marL="4990064" indent="0">
              <a:buNone/>
              <a:defRPr sz="1559"/>
            </a:lvl8pPr>
            <a:lvl9pPr marL="5702930" indent="0">
              <a:buNone/>
              <a:defRPr sz="1559"/>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12/10/2021</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600573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 y="-1"/>
            <a:ext cx="14257341" cy="1069340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22278" y="1"/>
            <a:ext cx="14097947" cy="10693402"/>
            <a:chOff x="-14288" y="0"/>
            <a:chExt cx="9041774"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334771" y="964430"/>
            <a:ext cx="11584086" cy="2305474"/>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334771" y="3507534"/>
            <a:ext cx="11584086" cy="5522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720132" y="9173555"/>
            <a:ext cx="3207901" cy="569325"/>
          </a:xfrm>
          <a:prstGeom prst="rect">
            <a:avLst/>
          </a:prstGeom>
        </p:spPr>
        <p:txBody>
          <a:bodyPr vert="horz" lIns="91440" tIns="45720" rIns="91440" bIns="45720" rtlCol="0" anchor="ctr"/>
          <a:lstStyle>
            <a:lvl1pPr algn="r">
              <a:defRPr sz="1637">
                <a:solidFill>
                  <a:schemeClr val="tx1">
                    <a:tint val="75000"/>
                  </a:schemeClr>
                </a:solidFill>
              </a:defRPr>
            </a:lvl1pPr>
          </a:lstStyle>
          <a:p>
            <a:fld id="{1D8BD707-D9CF-40AE-B4C6-C98DA3205C09}" type="datetimeFigureOut">
              <a:rPr lang="en-US" smtClean="0"/>
              <a:t>12/10/2021</a:t>
            </a:fld>
            <a:endParaRPr lang="en-US"/>
          </a:p>
        </p:txBody>
      </p:sp>
      <p:sp>
        <p:nvSpPr>
          <p:cNvPr id="5" name="Footer Placeholder 4"/>
          <p:cNvSpPr>
            <a:spLocks noGrp="1"/>
          </p:cNvSpPr>
          <p:nvPr>
            <p:ph type="ftr" sz="quarter" idx="3"/>
          </p:nvPr>
        </p:nvSpPr>
        <p:spPr>
          <a:xfrm>
            <a:off x="1334768" y="9173553"/>
            <a:ext cx="7296255" cy="569325"/>
          </a:xfrm>
          <a:prstGeom prst="rect">
            <a:avLst/>
          </a:prstGeom>
        </p:spPr>
        <p:txBody>
          <a:bodyPr vert="horz" lIns="91440" tIns="45720" rIns="91440" bIns="45720" rtlCol="0" anchor="ctr"/>
          <a:lstStyle>
            <a:lvl1pPr algn="l">
              <a:defRPr sz="1637">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2017142" y="9173552"/>
            <a:ext cx="901713" cy="569325"/>
          </a:xfrm>
          <a:prstGeom prst="rect">
            <a:avLst/>
          </a:prstGeom>
        </p:spPr>
        <p:txBody>
          <a:bodyPr vert="horz" lIns="91440" tIns="45720" rIns="91440" bIns="45720" rtlCol="0" anchor="ctr"/>
          <a:lstStyle>
            <a:lvl1pPr algn="r">
              <a:defRPr sz="1637">
                <a:solidFill>
                  <a:schemeClr val="tx1">
                    <a:tint val="75000"/>
                  </a:schemeClr>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3622717993"/>
      </p:ext>
    </p:extLst>
  </p:cSld>
  <p:clrMap bg1="dk1" tx1="lt1" bg2="dk2" tx2="lt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Lst>
  <p:txStyles>
    <p:titleStyle>
      <a:lvl1pPr algn="l" defTabSz="1425732" rtl="0" eaLnBrk="1" latinLnBrk="0" hangingPunct="1">
        <a:lnSpc>
          <a:spcPct val="90000"/>
        </a:lnSpc>
        <a:spcBef>
          <a:spcPct val="0"/>
        </a:spcBef>
        <a:buNone/>
        <a:defRPr sz="5613" kern="1200" cap="all" baseline="0">
          <a:solidFill>
            <a:schemeClr val="tx1"/>
          </a:solidFill>
          <a:latin typeface="+mj-lt"/>
          <a:ea typeface="+mj-ea"/>
          <a:cs typeface="+mj-cs"/>
        </a:defRPr>
      </a:lvl1pPr>
    </p:titleStyle>
    <p:bodyStyle>
      <a:lvl1pPr marL="356433" indent="-356433" algn="l" defTabSz="1425732" rtl="0" eaLnBrk="1" latinLnBrk="0" hangingPunct="1">
        <a:lnSpc>
          <a:spcPct val="120000"/>
        </a:lnSpc>
        <a:spcBef>
          <a:spcPts val="1559"/>
        </a:spcBef>
        <a:buSzPct val="125000"/>
        <a:buFont typeface="Arial" panose="020B0604020202020204" pitchFamily="34" charset="0"/>
        <a:buChar char="•"/>
        <a:defRPr sz="3742" kern="1200">
          <a:solidFill>
            <a:schemeClr val="tx1"/>
          </a:solidFill>
          <a:latin typeface="+mn-lt"/>
          <a:ea typeface="+mn-ea"/>
          <a:cs typeface="+mn-cs"/>
        </a:defRPr>
      </a:lvl1pPr>
      <a:lvl2pPr marL="1069299" indent="-356433" algn="l" defTabSz="1425732" rtl="0" eaLnBrk="1" latinLnBrk="0" hangingPunct="1">
        <a:lnSpc>
          <a:spcPct val="120000"/>
        </a:lnSpc>
        <a:spcBef>
          <a:spcPts val="780"/>
        </a:spcBef>
        <a:buSzPct val="125000"/>
        <a:buFont typeface="Arial" panose="020B0604020202020204" pitchFamily="34" charset="0"/>
        <a:buChar char="•"/>
        <a:defRPr sz="3118" kern="1200">
          <a:solidFill>
            <a:schemeClr val="tx1"/>
          </a:solidFill>
          <a:latin typeface="+mn-lt"/>
          <a:ea typeface="+mn-ea"/>
          <a:cs typeface="+mn-cs"/>
        </a:defRPr>
      </a:lvl2pPr>
      <a:lvl3pPr marL="1782166" indent="-356433" algn="l" defTabSz="1425732" rtl="0" eaLnBrk="1" latinLnBrk="0" hangingPunct="1">
        <a:lnSpc>
          <a:spcPct val="120000"/>
        </a:lnSpc>
        <a:spcBef>
          <a:spcPts val="780"/>
        </a:spcBef>
        <a:buSzPct val="125000"/>
        <a:buFont typeface="Arial" panose="020B0604020202020204" pitchFamily="34" charset="0"/>
        <a:buChar char="•"/>
        <a:defRPr sz="2807" kern="1200">
          <a:solidFill>
            <a:schemeClr val="tx1"/>
          </a:solidFill>
          <a:latin typeface="+mn-lt"/>
          <a:ea typeface="+mn-ea"/>
          <a:cs typeface="+mn-cs"/>
        </a:defRPr>
      </a:lvl3pPr>
      <a:lvl4pPr marL="2495032" indent="-356433" algn="l" defTabSz="1425732" rtl="0" eaLnBrk="1" latinLnBrk="0" hangingPunct="1">
        <a:lnSpc>
          <a:spcPct val="120000"/>
        </a:lnSpc>
        <a:spcBef>
          <a:spcPts val="780"/>
        </a:spcBef>
        <a:buSzPct val="125000"/>
        <a:buFont typeface="Arial" panose="020B0604020202020204" pitchFamily="34" charset="0"/>
        <a:buChar char="•"/>
        <a:defRPr sz="2495" kern="1200">
          <a:solidFill>
            <a:schemeClr val="tx1"/>
          </a:solidFill>
          <a:latin typeface="+mn-lt"/>
          <a:ea typeface="+mn-ea"/>
          <a:cs typeface="+mn-cs"/>
        </a:defRPr>
      </a:lvl4pPr>
      <a:lvl5pPr marL="3207898" indent="-356433" algn="l" defTabSz="1425732" rtl="0" eaLnBrk="1" latinLnBrk="0" hangingPunct="1">
        <a:lnSpc>
          <a:spcPct val="120000"/>
        </a:lnSpc>
        <a:spcBef>
          <a:spcPts val="780"/>
        </a:spcBef>
        <a:buSzPct val="125000"/>
        <a:buFont typeface="Arial" panose="020B0604020202020204" pitchFamily="34" charset="0"/>
        <a:buChar char="•"/>
        <a:defRPr sz="2495" kern="1200">
          <a:solidFill>
            <a:schemeClr val="tx1"/>
          </a:solidFill>
          <a:latin typeface="+mn-lt"/>
          <a:ea typeface="+mn-ea"/>
          <a:cs typeface="+mn-cs"/>
        </a:defRPr>
      </a:lvl5pPr>
      <a:lvl6pPr marL="3920764" indent="-356433" algn="l" defTabSz="1425732" rtl="0" eaLnBrk="1" latinLnBrk="0" hangingPunct="1">
        <a:lnSpc>
          <a:spcPct val="120000"/>
        </a:lnSpc>
        <a:spcBef>
          <a:spcPts val="780"/>
        </a:spcBef>
        <a:buSzPct val="125000"/>
        <a:buFont typeface="Arial" panose="020B0604020202020204" pitchFamily="34" charset="0"/>
        <a:buChar char="•"/>
        <a:defRPr sz="2183" kern="1200">
          <a:solidFill>
            <a:schemeClr val="tx1"/>
          </a:solidFill>
          <a:latin typeface="+mn-lt"/>
          <a:ea typeface="+mn-ea"/>
          <a:cs typeface="+mn-cs"/>
        </a:defRPr>
      </a:lvl6pPr>
      <a:lvl7pPr marL="4633631" indent="-356433" algn="l" defTabSz="1425732" rtl="0" eaLnBrk="1" latinLnBrk="0" hangingPunct="1">
        <a:lnSpc>
          <a:spcPct val="120000"/>
        </a:lnSpc>
        <a:spcBef>
          <a:spcPts val="780"/>
        </a:spcBef>
        <a:buSzPct val="125000"/>
        <a:buFont typeface="Arial" panose="020B0604020202020204" pitchFamily="34" charset="0"/>
        <a:buChar char="•"/>
        <a:defRPr sz="2183" kern="1200">
          <a:solidFill>
            <a:schemeClr val="tx1"/>
          </a:solidFill>
          <a:latin typeface="+mn-lt"/>
          <a:ea typeface="+mn-ea"/>
          <a:cs typeface="+mn-cs"/>
        </a:defRPr>
      </a:lvl7pPr>
      <a:lvl8pPr marL="5346497" indent="-356433" algn="l" defTabSz="1425732" rtl="0" eaLnBrk="1" latinLnBrk="0" hangingPunct="1">
        <a:lnSpc>
          <a:spcPct val="120000"/>
        </a:lnSpc>
        <a:spcBef>
          <a:spcPts val="780"/>
        </a:spcBef>
        <a:buSzPct val="125000"/>
        <a:buFont typeface="Arial" panose="020B0604020202020204" pitchFamily="34" charset="0"/>
        <a:buChar char="•"/>
        <a:defRPr sz="2183" kern="1200">
          <a:solidFill>
            <a:schemeClr val="tx1"/>
          </a:solidFill>
          <a:latin typeface="+mn-lt"/>
          <a:ea typeface="+mn-ea"/>
          <a:cs typeface="+mn-cs"/>
        </a:defRPr>
      </a:lvl8pPr>
      <a:lvl9pPr marL="6059363" indent="-356433" algn="l" defTabSz="1425732" rtl="0" eaLnBrk="1" latinLnBrk="0" hangingPunct="1">
        <a:lnSpc>
          <a:spcPct val="120000"/>
        </a:lnSpc>
        <a:spcBef>
          <a:spcPts val="780"/>
        </a:spcBef>
        <a:buSzPct val="125000"/>
        <a:buFont typeface="Arial" panose="020B0604020202020204" pitchFamily="34" charset="0"/>
        <a:buChar char="•"/>
        <a:defRPr sz="2183" kern="1200">
          <a:solidFill>
            <a:schemeClr val="tx1"/>
          </a:solidFill>
          <a:latin typeface="+mn-lt"/>
          <a:ea typeface="+mn-ea"/>
          <a:cs typeface="+mn-cs"/>
        </a:defRPr>
      </a:lvl9pPr>
    </p:bodyStyle>
    <p:otherStyle>
      <a:defPPr>
        <a:defRPr lang="en-US"/>
      </a:defPPr>
      <a:lvl1pPr marL="0" algn="l" defTabSz="1425732" rtl="0" eaLnBrk="1" latinLnBrk="0" hangingPunct="1">
        <a:defRPr sz="2807" kern="1200">
          <a:solidFill>
            <a:schemeClr val="tx1"/>
          </a:solidFill>
          <a:latin typeface="+mn-lt"/>
          <a:ea typeface="+mn-ea"/>
          <a:cs typeface="+mn-cs"/>
        </a:defRPr>
      </a:lvl1pPr>
      <a:lvl2pPr marL="712866" algn="l" defTabSz="1425732" rtl="0" eaLnBrk="1" latinLnBrk="0" hangingPunct="1">
        <a:defRPr sz="2807" kern="1200">
          <a:solidFill>
            <a:schemeClr val="tx1"/>
          </a:solidFill>
          <a:latin typeface="+mn-lt"/>
          <a:ea typeface="+mn-ea"/>
          <a:cs typeface="+mn-cs"/>
        </a:defRPr>
      </a:lvl2pPr>
      <a:lvl3pPr marL="1425732" algn="l" defTabSz="1425732" rtl="0" eaLnBrk="1" latinLnBrk="0" hangingPunct="1">
        <a:defRPr sz="2807" kern="1200">
          <a:solidFill>
            <a:schemeClr val="tx1"/>
          </a:solidFill>
          <a:latin typeface="+mn-lt"/>
          <a:ea typeface="+mn-ea"/>
          <a:cs typeface="+mn-cs"/>
        </a:defRPr>
      </a:lvl3pPr>
      <a:lvl4pPr marL="2138599" algn="l" defTabSz="1425732" rtl="0" eaLnBrk="1" latinLnBrk="0" hangingPunct="1">
        <a:defRPr sz="2807" kern="1200">
          <a:solidFill>
            <a:schemeClr val="tx1"/>
          </a:solidFill>
          <a:latin typeface="+mn-lt"/>
          <a:ea typeface="+mn-ea"/>
          <a:cs typeface="+mn-cs"/>
        </a:defRPr>
      </a:lvl4pPr>
      <a:lvl5pPr marL="2851465" algn="l" defTabSz="1425732" rtl="0" eaLnBrk="1" latinLnBrk="0" hangingPunct="1">
        <a:defRPr sz="2807" kern="1200">
          <a:solidFill>
            <a:schemeClr val="tx1"/>
          </a:solidFill>
          <a:latin typeface="+mn-lt"/>
          <a:ea typeface="+mn-ea"/>
          <a:cs typeface="+mn-cs"/>
        </a:defRPr>
      </a:lvl5pPr>
      <a:lvl6pPr marL="3564331" algn="l" defTabSz="1425732" rtl="0" eaLnBrk="1" latinLnBrk="0" hangingPunct="1">
        <a:defRPr sz="2807" kern="1200">
          <a:solidFill>
            <a:schemeClr val="tx1"/>
          </a:solidFill>
          <a:latin typeface="+mn-lt"/>
          <a:ea typeface="+mn-ea"/>
          <a:cs typeface="+mn-cs"/>
        </a:defRPr>
      </a:lvl6pPr>
      <a:lvl7pPr marL="4277197" algn="l" defTabSz="1425732" rtl="0" eaLnBrk="1" latinLnBrk="0" hangingPunct="1">
        <a:defRPr sz="2807" kern="1200">
          <a:solidFill>
            <a:schemeClr val="tx1"/>
          </a:solidFill>
          <a:latin typeface="+mn-lt"/>
          <a:ea typeface="+mn-ea"/>
          <a:cs typeface="+mn-cs"/>
        </a:defRPr>
      </a:lvl7pPr>
      <a:lvl8pPr marL="4990064" algn="l" defTabSz="1425732" rtl="0" eaLnBrk="1" latinLnBrk="0" hangingPunct="1">
        <a:defRPr sz="2807" kern="1200">
          <a:solidFill>
            <a:schemeClr val="tx1"/>
          </a:solidFill>
          <a:latin typeface="+mn-lt"/>
          <a:ea typeface="+mn-ea"/>
          <a:cs typeface="+mn-cs"/>
        </a:defRPr>
      </a:lvl8pPr>
      <a:lvl9pPr marL="5702930" algn="l" defTabSz="1425732" rtl="0" eaLnBrk="1" latinLnBrk="0" hangingPunct="1">
        <a:defRPr sz="280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Flask_(web_framework)"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hyperlink" Target="https://github.com/PALLI-VAMSI-KRISHNA/miniproject.git" TargetMode="Externa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stackoverflow.com/" TargetMode="External"/><Relationship Id="rId2" Type="http://schemas.openxmlformats.org/officeDocument/2006/relationships/hyperlink" Target="https://aws.amazon.com/" TargetMode="External"/><Relationship Id="rId1" Type="http://schemas.openxmlformats.org/officeDocument/2006/relationships/slideLayout" Target="../slideLayouts/slideLayout2.xml"/><Relationship Id="rId4" Type="http://schemas.openxmlformats.org/officeDocument/2006/relationships/hyperlink" Target="https://flask.palletsprojects.com/en/2.0.x/"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3739563" y="6923463"/>
            <a:ext cx="7239000" cy="444352"/>
          </a:xfrm>
          <a:prstGeom prst="rect">
            <a:avLst/>
          </a:prstGeom>
        </p:spPr>
        <p:txBody>
          <a:bodyPr vert="horz" wrap="square" lIns="0" tIns="13335" rIns="0" bIns="0" rtlCol="0">
            <a:spAutoFit/>
          </a:bodyPr>
          <a:lstStyle/>
          <a:p>
            <a:pPr marL="12701" algn="ctr">
              <a:spcBef>
                <a:spcPts val="105"/>
              </a:spcBef>
              <a:tabLst>
                <a:tab pos="2314056" algn="l"/>
              </a:tabLst>
            </a:pPr>
            <a:r>
              <a:rPr sz="2800" b="1" dirty="0" smtClean="0">
                <a:latin typeface="Helvetica" panose="020B0604020202020204" pitchFamily="34" charset="0"/>
                <a:cs typeface="Helvetica" panose="020B0604020202020204" pitchFamily="34" charset="0"/>
              </a:rPr>
              <a:t>PROJECT</a:t>
            </a:r>
            <a:r>
              <a:rPr sz="2800" b="1" spc="10" dirty="0" smtClean="0">
                <a:latin typeface="Helvetica" panose="020B0604020202020204" pitchFamily="34" charset="0"/>
                <a:cs typeface="Helvetica" panose="020B0604020202020204" pitchFamily="34" charset="0"/>
              </a:rPr>
              <a:t> </a:t>
            </a:r>
            <a:r>
              <a:rPr sz="2800" b="1" spc="-5" dirty="0">
                <a:latin typeface="Helvetica" panose="020B0604020202020204" pitchFamily="34" charset="0"/>
                <a:cs typeface="Helvetica" panose="020B0604020202020204" pitchFamily="34" charset="0"/>
              </a:rPr>
              <a:t>GUIDE:	Sitha </a:t>
            </a:r>
            <a:r>
              <a:rPr sz="2800" b="1" dirty="0">
                <a:latin typeface="Helvetica" panose="020B0604020202020204" pitchFamily="34" charset="0"/>
                <a:cs typeface="Helvetica" panose="020B0604020202020204" pitchFamily="34" charset="0"/>
              </a:rPr>
              <a:t>Kumari</a:t>
            </a:r>
            <a:r>
              <a:rPr sz="2800" b="1" spc="-70" dirty="0">
                <a:latin typeface="Helvetica" panose="020B0604020202020204" pitchFamily="34" charset="0"/>
                <a:cs typeface="Helvetica" panose="020B0604020202020204" pitchFamily="34" charset="0"/>
              </a:rPr>
              <a:t> </a:t>
            </a:r>
            <a:r>
              <a:rPr sz="2800" b="1" dirty="0">
                <a:latin typeface="Helvetica" panose="020B0604020202020204" pitchFamily="34" charset="0"/>
                <a:cs typeface="Helvetica" panose="020B0604020202020204" pitchFamily="34" charset="0"/>
              </a:rPr>
              <a:t>Mam</a:t>
            </a:r>
            <a:endParaRPr sz="2800" dirty="0">
              <a:latin typeface="Helvetica" panose="020B0604020202020204" pitchFamily="34" charset="0"/>
              <a:cs typeface="Helvetica" panose="020B0604020202020204" pitchFamily="34" charset="0"/>
            </a:endParaRPr>
          </a:p>
        </p:txBody>
      </p:sp>
      <p:sp>
        <p:nvSpPr>
          <p:cNvPr id="8" name="object 8"/>
          <p:cNvSpPr txBox="1"/>
          <p:nvPr/>
        </p:nvSpPr>
        <p:spPr>
          <a:xfrm>
            <a:off x="4614069" y="7642737"/>
            <a:ext cx="6379575" cy="2395528"/>
          </a:xfrm>
          <a:prstGeom prst="rect">
            <a:avLst/>
          </a:prstGeom>
        </p:spPr>
        <p:txBody>
          <a:bodyPr vert="horz" wrap="square" lIns="0" tIns="48260" rIns="0" bIns="0" rtlCol="0">
            <a:spAutoFit/>
          </a:bodyPr>
          <a:lstStyle/>
          <a:p>
            <a:pPr marL="12701">
              <a:spcBef>
                <a:spcPts val="380"/>
              </a:spcBef>
            </a:pPr>
            <a:r>
              <a:rPr lang="en-IN" sz="2800" b="1" spc="-10" dirty="0" smtClean="0">
                <a:latin typeface="Helvetica" panose="020B0604020202020204" pitchFamily="34" charset="0"/>
                <a:cs typeface="Helvetica" panose="020B0604020202020204" pitchFamily="34" charset="0"/>
              </a:rPr>
              <a:t>Members of the Batch:</a:t>
            </a:r>
            <a:endParaRPr sz="2800" dirty="0">
              <a:latin typeface="Helvetica" panose="020B0604020202020204" pitchFamily="34" charset="0"/>
              <a:cs typeface="Helvetica" panose="020B0604020202020204" pitchFamily="34" charset="0"/>
            </a:endParaRPr>
          </a:p>
          <a:p>
            <a:pPr marL="259728">
              <a:spcBef>
                <a:spcPts val="320"/>
              </a:spcBef>
            </a:pPr>
            <a:r>
              <a:rPr sz="2800" dirty="0">
                <a:latin typeface="Helvetica" panose="020B0604020202020204" pitchFamily="34" charset="0"/>
                <a:cs typeface="Helvetica" panose="020B0604020202020204" pitchFamily="34" charset="0"/>
              </a:rPr>
              <a:t>18131A05C6 O.</a:t>
            </a:r>
            <a:r>
              <a:rPr sz="2800" spc="-40" dirty="0">
                <a:latin typeface="Helvetica" panose="020B0604020202020204" pitchFamily="34" charset="0"/>
                <a:cs typeface="Helvetica" panose="020B0604020202020204" pitchFamily="34" charset="0"/>
              </a:rPr>
              <a:t> </a:t>
            </a:r>
            <a:r>
              <a:rPr sz="2800" dirty="0">
                <a:latin typeface="Helvetica" panose="020B0604020202020204" pitchFamily="34" charset="0"/>
                <a:cs typeface="Helvetica" panose="020B0604020202020204" pitchFamily="34" charset="0"/>
              </a:rPr>
              <a:t>NAGARAJU</a:t>
            </a:r>
          </a:p>
          <a:p>
            <a:pPr marL="259728">
              <a:spcBef>
                <a:spcPts val="395"/>
              </a:spcBef>
            </a:pPr>
            <a:r>
              <a:rPr sz="2800" dirty="0">
                <a:latin typeface="Helvetica" panose="020B0604020202020204" pitchFamily="34" charset="0"/>
                <a:cs typeface="Helvetica" panose="020B0604020202020204" pitchFamily="34" charset="0"/>
              </a:rPr>
              <a:t>18131A05D3 </a:t>
            </a:r>
            <a:r>
              <a:rPr sz="2800" spc="-5" dirty="0">
                <a:latin typeface="Helvetica" panose="020B0604020202020204" pitchFamily="34" charset="0"/>
                <a:cs typeface="Helvetica" panose="020B0604020202020204" pitchFamily="34" charset="0"/>
              </a:rPr>
              <a:t>P. </a:t>
            </a:r>
            <a:r>
              <a:rPr sz="2800" dirty="0">
                <a:latin typeface="Helvetica" panose="020B0604020202020204" pitchFamily="34" charset="0"/>
                <a:cs typeface="Helvetica" panose="020B0604020202020204" pitchFamily="34" charset="0"/>
              </a:rPr>
              <a:t>VAMSI</a:t>
            </a:r>
            <a:r>
              <a:rPr sz="2800" spc="-45" dirty="0">
                <a:latin typeface="Helvetica" panose="020B0604020202020204" pitchFamily="34" charset="0"/>
                <a:cs typeface="Helvetica" panose="020B0604020202020204" pitchFamily="34" charset="0"/>
              </a:rPr>
              <a:t> </a:t>
            </a:r>
            <a:r>
              <a:rPr sz="2800" dirty="0">
                <a:latin typeface="Helvetica" panose="020B0604020202020204" pitchFamily="34" charset="0"/>
                <a:cs typeface="Helvetica" panose="020B0604020202020204" pitchFamily="34" charset="0"/>
              </a:rPr>
              <a:t>KRISHNA</a:t>
            </a:r>
          </a:p>
          <a:p>
            <a:pPr marL="259728">
              <a:spcBef>
                <a:spcPts val="409"/>
              </a:spcBef>
            </a:pPr>
            <a:r>
              <a:rPr sz="2800" dirty="0">
                <a:latin typeface="Helvetica" panose="020B0604020202020204" pitchFamily="34" charset="0"/>
                <a:cs typeface="Helvetica" panose="020B0604020202020204" pitchFamily="34" charset="0"/>
              </a:rPr>
              <a:t>18131A05D4 </a:t>
            </a:r>
            <a:r>
              <a:rPr sz="2800" spc="-5" dirty="0">
                <a:latin typeface="Helvetica" panose="020B0604020202020204" pitchFamily="34" charset="0"/>
                <a:cs typeface="Helvetica" panose="020B0604020202020204" pitchFamily="34" charset="0"/>
              </a:rPr>
              <a:t>P.</a:t>
            </a:r>
            <a:r>
              <a:rPr sz="2800" spc="-35" dirty="0">
                <a:latin typeface="Helvetica" panose="020B0604020202020204" pitchFamily="34" charset="0"/>
                <a:cs typeface="Helvetica" panose="020B0604020202020204" pitchFamily="34" charset="0"/>
              </a:rPr>
              <a:t> </a:t>
            </a:r>
            <a:r>
              <a:rPr sz="2800" dirty="0">
                <a:latin typeface="Helvetica" panose="020B0604020202020204" pitchFamily="34" charset="0"/>
                <a:cs typeface="Helvetica" panose="020B0604020202020204" pitchFamily="34" charset="0"/>
              </a:rPr>
              <a:t>SIDHARTH</a:t>
            </a:r>
          </a:p>
          <a:p>
            <a:pPr marL="259728">
              <a:spcBef>
                <a:spcPts val="405"/>
              </a:spcBef>
            </a:pPr>
            <a:r>
              <a:rPr sz="2800" dirty="0">
                <a:latin typeface="Helvetica" panose="020B0604020202020204" pitchFamily="34" charset="0"/>
                <a:cs typeface="Helvetica" panose="020B0604020202020204" pitchFamily="34" charset="0"/>
              </a:rPr>
              <a:t>18131A05G2 </a:t>
            </a:r>
            <a:r>
              <a:rPr sz="2800" spc="-5" dirty="0">
                <a:latin typeface="Helvetica" panose="020B0604020202020204" pitchFamily="34" charset="0"/>
                <a:cs typeface="Helvetica" panose="020B0604020202020204" pitchFamily="34" charset="0"/>
              </a:rPr>
              <a:t>S. </a:t>
            </a:r>
            <a:r>
              <a:rPr sz="2800" dirty="0">
                <a:latin typeface="Helvetica" panose="020B0604020202020204" pitchFamily="34" charset="0"/>
                <a:cs typeface="Helvetica" panose="020B0604020202020204" pitchFamily="34" charset="0"/>
              </a:rPr>
              <a:t>TEJESWAR</a:t>
            </a:r>
            <a:r>
              <a:rPr sz="2800" spc="-75" dirty="0">
                <a:latin typeface="Helvetica" panose="020B0604020202020204" pitchFamily="34" charset="0"/>
                <a:cs typeface="Helvetica" panose="020B0604020202020204" pitchFamily="34" charset="0"/>
              </a:rPr>
              <a:t> </a:t>
            </a:r>
            <a:r>
              <a:rPr sz="2800" dirty="0">
                <a:latin typeface="Helvetica" panose="020B0604020202020204" pitchFamily="34" charset="0"/>
                <a:cs typeface="Helvetica" panose="020B0604020202020204" pitchFamily="34" charset="0"/>
              </a:rPr>
              <a:t>REDDY</a:t>
            </a:r>
          </a:p>
        </p:txBody>
      </p:sp>
      <p:sp>
        <p:nvSpPr>
          <p:cNvPr id="10" name="object 10"/>
          <p:cNvSpPr/>
          <p:nvPr/>
        </p:nvSpPr>
        <p:spPr>
          <a:xfrm>
            <a:off x="10481469" y="11103087"/>
            <a:ext cx="126733" cy="623315"/>
          </a:xfrm>
          <a:custGeom>
            <a:avLst/>
            <a:gdLst/>
            <a:ahLst/>
            <a:cxnLst/>
            <a:rect l="l" t="t" r="r" b="b"/>
            <a:pathLst>
              <a:path w="6946900" h="10078720">
                <a:moveTo>
                  <a:pt x="6946392" y="6096"/>
                </a:moveTo>
                <a:lnTo>
                  <a:pt x="6940309" y="6096"/>
                </a:lnTo>
                <a:lnTo>
                  <a:pt x="6940309" y="0"/>
                </a:lnTo>
                <a:lnTo>
                  <a:pt x="6934213" y="0"/>
                </a:lnTo>
                <a:lnTo>
                  <a:pt x="6108" y="0"/>
                </a:lnTo>
                <a:lnTo>
                  <a:pt x="0" y="0"/>
                </a:lnTo>
                <a:lnTo>
                  <a:pt x="0" y="10066020"/>
                </a:lnTo>
                <a:lnTo>
                  <a:pt x="6108" y="10066020"/>
                </a:lnTo>
                <a:lnTo>
                  <a:pt x="6108" y="6096"/>
                </a:lnTo>
                <a:lnTo>
                  <a:pt x="6934213" y="6096"/>
                </a:lnTo>
                <a:lnTo>
                  <a:pt x="6934213" y="10066020"/>
                </a:lnTo>
                <a:lnTo>
                  <a:pt x="6940309" y="10066020"/>
                </a:lnTo>
                <a:lnTo>
                  <a:pt x="6946392" y="10066020"/>
                </a:lnTo>
                <a:lnTo>
                  <a:pt x="6946392" y="6096"/>
                </a:lnTo>
                <a:close/>
              </a:path>
              <a:path w="6946900" h="10078720">
                <a:moveTo>
                  <a:pt x="6946405" y="10072129"/>
                </a:moveTo>
                <a:lnTo>
                  <a:pt x="6946392" y="10066033"/>
                </a:lnTo>
                <a:lnTo>
                  <a:pt x="6940309" y="10066033"/>
                </a:lnTo>
                <a:lnTo>
                  <a:pt x="6934213" y="10066033"/>
                </a:lnTo>
                <a:lnTo>
                  <a:pt x="6108" y="10066033"/>
                </a:lnTo>
                <a:lnTo>
                  <a:pt x="12" y="10066033"/>
                </a:lnTo>
                <a:lnTo>
                  <a:pt x="12" y="10072116"/>
                </a:lnTo>
                <a:lnTo>
                  <a:pt x="6108" y="10072116"/>
                </a:lnTo>
                <a:lnTo>
                  <a:pt x="6934213" y="10072116"/>
                </a:lnTo>
                <a:lnTo>
                  <a:pt x="6940309" y="10072116"/>
                </a:lnTo>
                <a:lnTo>
                  <a:pt x="6934213" y="10072129"/>
                </a:lnTo>
                <a:lnTo>
                  <a:pt x="6108" y="10072129"/>
                </a:lnTo>
                <a:lnTo>
                  <a:pt x="6108" y="10078212"/>
                </a:lnTo>
                <a:lnTo>
                  <a:pt x="6934213" y="10078212"/>
                </a:lnTo>
                <a:lnTo>
                  <a:pt x="6940309" y="10078212"/>
                </a:lnTo>
                <a:lnTo>
                  <a:pt x="6946392" y="10078212"/>
                </a:lnTo>
                <a:lnTo>
                  <a:pt x="6946405" y="10072129"/>
                </a:lnTo>
                <a:close/>
              </a:path>
            </a:pathLst>
          </a:custGeom>
          <a:solidFill>
            <a:srgbClr val="000000"/>
          </a:solidFill>
        </p:spPr>
        <p:txBody>
          <a:bodyPr wrap="square" lIns="0" tIns="0" rIns="0" bIns="0" rtlCol="0"/>
          <a:lstStyle/>
          <a:p>
            <a:endParaRPr>
              <a:latin typeface="Helvetica" panose="020B0604020202020204" pitchFamily="34" charset="0"/>
              <a:cs typeface="Helvetica" panose="020B0604020202020204" pitchFamily="34" charset="0"/>
            </a:endParaRPr>
          </a:p>
        </p:txBody>
      </p:sp>
      <p:sp>
        <p:nvSpPr>
          <p:cNvPr id="11" name="TextBox 10">
            <a:extLst>
              <a:ext uri="{FF2B5EF4-FFF2-40B4-BE49-F238E27FC236}">
                <a16:creationId xmlns="" xmlns:a16="http://schemas.microsoft.com/office/drawing/2014/main" id="{96394AD1-1030-467C-A168-5823745B7907}"/>
              </a:ext>
            </a:extLst>
          </p:cNvPr>
          <p:cNvSpPr txBox="1"/>
          <p:nvPr/>
        </p:nvSpPr>
        <p:spPr>
          <a:xfrm>
            <a:off x="334035" y="426045"/>
            <a:ext cx="13716000" cy="1754326"/>
          </a:xfrm>
          <a:prstGeom prst="rect">
            <a:avLst/>
          </a:prstGeom>
          <a:noFill/>
        </p:spPr>
        <p:txBody>
          <a:bodyPr wrap="square" rtlCol="0">
            <a:spAutoFit/>
          </a:bodyPr>
          <a:lstStyle/>
          <a:p>
            <a:pPr algn="ctr"/>
            <a:r>
              <a:rPr lang="en-US" sz="3600" b="1" dirty="0" smtClean="0">
                <a:latin typeface="Helvetica" panose="020B0604020202020204" pitchFamily="34" charset="0"/>
                <a:cs typeface="Helvetica" panose="020B0604020202020204" pitchFamily="34" charset="0"/>
              </a:rPr>
              <a:t>CREATE </a:t>
            </a:r>
            <a:r>
              <a:rPr lang="en-US" sz="3600" b="1" dirty="0">
                <a:latin typeface="Helvetica" panose="020B0604020202020204" pitchFamily="34" charset="0"/>
                <a:cs typeface="Helvetica" panose="020B0604020202020204" pitchFamily="34" charset="0"/>
              </a:rPr>
              <a:t>AND DEPLOY A FLASK WEB APPLICATION IN AN AWS EC2 </a:t>
            </a:r>
            <a:r>
              <a:rPr lang="en-US" sz="3600" b="1" dirty="0" smtClean="0">
                <a:latin typeface="Helvetica" panose="020B0604020202020204" pitchFamily="34" charset="0"/>
                <a:cs typeface="Helvetica" panose="020B0604020202020204" pitchFamily="34" charset="0"/>
              </a:rPr>
              <a:t>INSTANCE</a:t>
            </a:r>
          </a:p>
          <a:p>
            <a:pPr algn="ctr"/>
            <a:endParaRPr lang="en-US" sz="3600" b="1" dirty="0" smtClean="0">
              <a:latin typeface="Helvetica" panose="020B0604020202020204" pitchFamily="34" charset="0"/>
              <a:cs typeface="Helvetica" panose="020B0604020202020204" pitchFamily="34" charset="0"/>
            </a:endParaRPr>
          </a:p>
        </p:txBody>
      </p:sp>
      <p:sp>
        <p:nvSpPr>
          <p:cNvPr id="2" name="TextBox 1">
            <a:extLst>
              <a:ext uri="{FF2B5EF4-FFF2-40B4-BE49-F238E27FC236}">
                <a16:creationId xmlns="" xmlns:a16="http://schemas.microsoft.com/office/drawing/2014/main" id="{81CCF844-C6C5-4C8A-BE4B-52BEBE21D8CB}"/>
              </a:ext>
            </a:extLst>
          </p:cNvPr>
          <p:cNvSpPr txBox="1"/>
          <p:nvPr/>
        </p:nvSpPr>
        <p:spPr>
          <a:xfrm>
            <a:off x="5096534" y="5879100"/>
            <a:ext cx="4191000" cy="769441"/>
          </a:xfrm>
          <a:prstGeom prst="rect">
            <a:avLst/>
          </a:prstGeom>
          <a:noFill/>
        </p:spPr>
        <p:txBody>
          <a:bodyPr wrap="square" rtlCol="0">
            <a:spAutoFit/>
          </a:bodyPr>
          <a:lstStyle/>
          <a:p>
            <a:pPr algn="ctr"/>
            <a:r>
              <a:rPr lang="en-US" sz="4400" b="1" dirty="0">
                <a:latin typeface="Helvetica" panose="020B0604020202020204" pitchFamily="34" charset="0"/>
                <a:cs typeface="Helvetica" panose="020B0604020202020204" pitchFamily="34" charset="0"/>
              </a:rPr>
              <a:t>BATCH 5</a:t>
            </a:r>
            <a:endParaRPr lang="en-IN" sz="4400" b="1" dirty="0">
              <a:latin typeface="Helvetica" panose="020B0604020202020204" pitchFamily="34" charset="0"/>
              <a:cs typeface="Helvetica" panose="020B0604020202020204" pitchFamily="34"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5299869" y="1826642"/>
            <a:ext cx="3505200" cy="3200065"/>
          </a:xfrm>
          <a:prstGeom prst="rect">
            <a:avLst/>
          </a:prstGeom>
          <a:noFill/>
          <a:ln>
            <a:noFill/>
          </a:ln>
        </p:spPr>
      </p:pic>
      <p:sp>
        <p:nvSpPr>
          <p:cNvPr id="3" name="TextBox 2"/>
          <p:cNvSpPr txBox="1"/>
          <p:nvPr/>
        </p:nvSpPr>
        <p:spPr>
          <a:xfrm>
            <a:off x="3739563" y="5026707"/>
            <a:ext cx="7315200" cy="584775"/>
          </a:xfrm>
          <a:prstGeom prst="rect">
            <a:avLst/>
          </a:prstGeom>
          <a:noFill/>
        </p:spPr>
        <p:txBody>
          <a:bodyPr wrap="square" rtlCol="0">
            <a:spAutoFit/>
          </a:bodyPr>
          <a:lstStyle/>
          <a:p>
            <a:pPr algn="ctr"/>
            <a:r>
              <a:rPr lang="en-IN" sz="3200" dirty="0" smtClean="0">
                <a:latin typeface="Helvetica" panose="020B0604020202020204" pitchFamily="34" charset="0"/>
                <a:cs typeface="Helvetica" panose="020B0604020202020204" pitchFamily="34" charset="0"/>
              </a:rPr>
              <a:t>Department of Computer Science</a:t>
            </a:r>
            <a:endParaRPr lang="en-IN" sz="3200" dirty="0">
              <a:latin typeface="Helvetica" panose="020B0604020202020204" pitchFamily="34" charset="0"/>
              <a:cs typeface="Helvetica"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BF0D885C-A7F6-4D7E-B150-E5D6650DE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508" y="2162011"/>
            <a:ext cx="12078321" cy="6369377"/>
          </a:xfrm>
          <a:prstGeom prst="rect">
            <a:avLst/>
          </a:prstGeom>
        </p:spPr>
      </p:pic>
      <p:sp>
        <p:nvSpPr>
          <p:cNvPr id="5" name="TextBox 4">
            <a:extLst>
              <a:ext uri="{FF2B5EF4-FFF2-40B4-BE49-F238E27FC236}">
                <a16:creationId xmlns="" xmlns:a16="http://schemas.microsoft.com/office/drawing/2014/main" id="{490692C1-2354-4112-8ADB-058E57DC2761}"/>
              </a:ext>
            </a:extLst>
          </p:cNvPr>
          <p:cNvSpPr txBox="1"/>
          <p:nvPr/>
        </p:nvSpPr>
        <p:spPr>
          <a:xfrm>
            <a:off x="100126" y="774700"/>
            <a:ext cx="13868400" cy="646331"/>
          </a:xfrm>
          <a:prstGeom prst="rect">
            <a:avLst/>
          </a:prstGeom>
          <a:noFill/>
        </p:spPr>
        <p:txBody>
          <a:bodyPr wrap="square" rtlCol="0">
            <a:spAutoFit/>
          </a:bodyPr>
          <a:lstStyle/>
          <a:p>
            <a:pPr algn="ctr"/>
            <a:r>
              <a:rPr lang="en-US" sz="3600" b="1" dirty="0">
                <a:latin typeface="Helvetica" panose="020B0604020202020204" pitchFamily="34" charset="0"/>
                <a:cs typeface="Helvetica" panose="020B0604020202020204" pitchFamily="34" charset="0"/>
              </a:rPr>
              <a:t>Flask Web Application will be displayed as follows:</a:t>
            </a:r>
            <a:endParaRPr lang="en-IN" sz="3600" b="1" dirty="0">
              <a:latin typeface="Helvetica" panose="020B0604020202020204" pitchFamily="34" charset="0"/>
              <a:cs typeface="Helvetica"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955402" y="578932"/>
            <a:ext cx="8859520" cy="511422"/>
          </a:xfrm>
          <a:prstGeom prst="rect">
            <a:avLst/>
          </a:prstGeom>
        </p:spPr>
        <p:txBody>
          <a:bodyPr vert="horz" wrap="square" lIns="0" tIns="12700" rIns="0" bIns="0" rtlCol="0">
            <a:spAutoFit/>
          </a:bodyPr>
          <a:lstStyle/>
          <a:p>
            <a:pPr marL="12701">
              <a:spcBef>
                <a:spcPts val="100"/>
              </a:spcBef>
            </a:pPr>
            <a:r>
              <a:rPr sz="3600" b="1" u="none" spc="-10" dirty="0">
                <a:latin typeface="Helvetica" panose="020B0604020202020204" pitchFamily="34" charset="0"/>
                <a:cs typeface="Helvetica" panose="020B0604020202020204" pitchFamily="34" charset="0"/>
              </a:rPr>
              <a:t>Create </a:t>
            </a:r>
            <a:r>
              <a:rPr sz="3600" b="1" u="none" spc="-15" dirty="0">
                <a:latin typeface="Helvetica" panose="020B0604020202020204" pitchFamily="34" charset="0"/>
                <a:cs typeface="Helvetica" panose="020B0604020202020204" pitchFamily="34" charset="0"/>
              </a:rPr>
              <a:t>Non-Default</a:t>
            </a:r>
            <a:r>
              <a:rPr sz="3600" b="1" u="none" spc="-75" dirty="0">
                <a:latin typeface="Helvetica" panose="020B0604020202020204" pitchFamily="34" charset="0"/>
                <a:cs typeface="Helvetica" panose="020B0604020202020204" pitchFamily="34" charset="0"/>
              </a:rPr>
              <a:t> </a:t>
            </a:r>
            <a:r>
              <a:rPr sz="3600" b="1" u="none" spc="-10" dirty="0">
                <a:latin typeface="Helvetica" panose="020B0604020202020204" pitchFamily="34" charset="0"/>
                <a:cs typeface="Helvetica" panose="020B0604020202020204" pitchFamily="34" charset="0"/>
              </a:rPr>
              <a:t>VPC</a:t>
            </a:r>
            <a:endParaRPr sz="3600" b="1" dirty="0">
              <a:latin typeface="Helvetica" panose="020B0604020202020204" pitchFamily="34" charset="0"/>
              <a:cs typeface="Helvetica" panose="020B0604020202020204" pitchFamily="34" charset="0"/>
            </a:endParaRPr>
          </a:p>
        </p:txBody>
      </p:sp>
      <p:sp>
        <p:nvSpPr>
          <p:cNvPr id="5" name="object 5"/>
          <p:cNvSpPr txBox="1"/>
          <p:nvPr/>
        </p:nvSpPr>
        <p:spPr>
          <a:xfrm>
            <a:off x="717662" y="1315336"/>
            <a:ext cx="13335000" cy="1503617"/>
          </a:xfrm>
          <a:prstGeom prst="rect">
            <a:avLst/>
          </a:prstGeom>
        </p:spPr>
        <p:txBody>
          <a:bodyPr vert="horz" wrap="square" lIns="0" tIns="13335" rIns="0" bIns="0" rtlCol="0">
            <a:spAutoFit/>
          </a:bodyPr>
          <a:lstStyle/>
          <a:p>
            <a:pPr marL="241312">
              <a:spcBef>
                <a:spcPts val="105"/>
              </a:spcBef>
            </a:pPr>
            <a:endParaRPr lang="en-US" sz="3200" dirty="0">
              <a:latin typeface="Arial"/>
              <a:cs typeface="Arial"/>
            </a:endParaRPr>
          </a:p>
          <a:p>
            <a:pPr marL="241312">
              <a:spcBef>
                <a:spcPts val="105"/>
              </a:spcBef>
            </a:pPr>
            <a:endParaRPr lang="en-US" sz="2400" b="1" dirty="0">
              <a:solidFill>
                <a:srgbClr val="16181F"/>
              </a:solidFill>
              <a:latin typeface="Times New Roman"/>
              <a:cs typeface="Times New Roman"/>
            </a:endParaRPr>
          </a:p>
          <a:p>
            <a:pPr>
              <a:spcBef>
                <a:spcPts val="45"/>
              </a:spcBef>
            </a:pPr>
            <a:endParaRPr sz="2000" dirty="0">
              <a:latin typeface="Times New Roman"/>
              <a:cs typeface="Times New Roman"/>
            </a:endParaRPr>
          </a:p>
          <a:p>
            <a:pPr marL="241312"/>
            <a:r>
              <a:rPr sz="2000" dirty="0">
                <a:solidFill>
                  <a:srgbClr val="16181F"/>
                </a:solidFill>
                <a:latin typeface="Times New Roman"/>
                <a:cs typeface="Times New Roman"/>
              </a:rPr>
              <a:t>.</a:t>
            </a:r>
            <a:endParaRPr sz="2000" dirty="0">
              <a:latin typeface="Times New Roman"/>
              <a:cs typeface="Times New Roman"/>
            </a:endParaRPr>
          </a:p>
        </p:txBody>
      </p:sp>
      <p:sp>
        <p:nvSpPr>
          <p:cNvPr id="4" name="object 5">
            <a:extLst>
              <a:ext uri="{FF2B5EF4-FFF2-40B4-BE49-F238E27FC236}">
                <a16:creationId xmlns="" xmlns:a16="http://schemas.microsoft.com/office/drawing/2014/main" id="{EB78EC47-E648-44EA-9277-6DCD84B775E9}"/>
              </a:ext>
            </a:extLst>
          </p:cNvPr>
          <p:cNvSpPr/>
          <p:nvPr/>
        </p:nvSpPr>
        <p:spPr>
          <a:xfrm>
            <a:off x="204676" y="1765300"/>
            <a:ext cx="13856717" cy="86867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75469" y="698500"/>
            <a:ext cx="13411200" cy="505267"/>
          </a:xfrm>
          <a:prstGeom prst="rect">
            <a:avLst/>
          </a:prstGeom>
        </p:spPr>
        <p:txBody>
          <a:bodyPr vert="horz" wrap="square" lIns="0" tIns="12700" rIns="0" bIns="0" rtlCol="0">
            <a:spAutoFit/>
          </a:bodyPr>
          <a:lstStyle/>
          <a:p>
            <a:pPr marL="12701">
              <a:spcBef>
                <a:spcPts val="100"/>
              </a:spcBef>
            </a:pPr>
            <a:r>
              <a:rPr sz="2000" dirty="0">
                <a:solidFill>
                  <a:srgbClr val="16181F"/>
                </a:solidFill>
                <a:latin typeface="Times New Roman"/>
                <a:cs typeface="Times New Roman"/>
              </a:rPr>
              <a:t> </a:t>
            </a:r>
            <a:r>
              <a:rPr sz="3200" dirty="0">
                <a:solidFill>
                  <a:srgbClr val="16181F"/>
                </a:solidFill>
                <a:latin typeface="Times New Roman"/>
                <a:cs typeface="Times New Roman"/>
              </a:rPr>
              <a:t>Choose </a:t>
            </a:r>
            <a:r>
              <a:rPr sz="3200" b="1" spc="-5" dirty="0">
                <a:solidFill>
                  <a:srgbClr val="16181F"/>
                </a:solidFill>
                <a:latin typeface="Times New Roman"/>
                <a:cs typeface="Times New Roman"/>
              </a:rPr>
              <a:t>VPC </a:t>
            </a:r>
            <a:r>
              <a:rPr sz="3200" b="1" dirty="0">
                <a:solidFill>
                  <a:srgbClr val="16181F"/>
                </a:solidFill>
                <a:latin typeface="Times New Roman"/>
                <a:cs typeface="Times New Roman"/>
              </a:rPr>
              <a:t>with a </a:t>
            </a:r>
            <a:r>
              <a:rPr sz="3200" b="1" spc="-5" dirty="0">
                <a:solidFill>
                  <a:srgbClr val="16181F"/>
                </a:solidFill>
                <a:latin typeface="Times New Roman"/>
                <a:cs typeface="Times New Roman"/>
              </a:rPr>
              <a:t>Single Public Subnet</a:t>
            </a:r>
            <a:r>
              <a:rPr sz="3200" spc="-5" dirty="0">
                <a:solidFill>
                  <a:srgbClr val="16181F"/>
                </a:solidFill>
                <a:latin typeface="Times New Roman"/>
                <a:cs typeface="Times New Roman"/>
              </a:rPr>
              <a:t>, and </a:t>
            </a:r>
            <a:r>
              <a:rPr sz="3200" dirty="0">
                <a:solidFill>
                  <a:srgbClr val="16181F"/>
                </a:solidFill>
                <a:latin typeface="Times New Roman"/>
                <a:cs typeface="Times New Roman"/>
              </a:rPr>
              <a:t>then </a:t>
            </a:r>
            <a:r>
              <a:rPr sz="3200" spc="-5" dirty="0">
                <a:solidFill>
                  <a:srgbClr val="16181F"/>
                </a:solidFill>
                <a:latin typeface="Times New Roman"/>
                <a:cs typeface="Times New Roman"/>
              </a:rPr>
              <a:t>choose</a:t>
            </a:r>
            <a:r>
              <a:rPr sz="3200" spc="55" dirty="0">
                <a:solidFill>
                  <a:srgbClr val="16181F"/>
                </a:solidFill>
                <a:latin typeface="Times New Roman"/>
                <a:cs typeface="Times New Roman"/>
              </a:rPr>
              <a:t> </a:t>
            </a:r>
            <a:r>
              <a:rPr sz="3200" b="1" spc="-5" dirty="0">
                <a:solidFill>
                  <a:srgbClr val="16181F"/>
                </a:solidFill>
                <a:latin typeface="Times New Roman"/>
                <a:cs typeface="Times New Roman"/>
              </a:rPr>
              <a:t>Select</a:t>
            </a:r>
            <a:r>
              <a:rPr sz="3200" spc="-5" dirty="0">
                <a:solidFill>
                  <a:srgbClr val="16181F"/>
                </a:solidFill>
                <a:latin typeface="Times New Roman"/>
                <a:cs typeface="Times New Roman"/>
              </a:rPr>
              <a:t>.</a:t>
            </a:r>
            <a:endParaRPr sz="3200" dirty="0">
              <a:latin typeface="Times New Roman"/>
              <a:cs typeface="Times New Roman"/>
            </a:endParaRPr>
          </a:p>
        </p:txBody>
      </p:sp>
      <p:sp>
        <p:nvSpPr>
          <p:cNvPr id="3" name="object 3"/>
          <p:cNvSpPr/>
          <p:nvPr/>
        </p:nvSpPr>
        <p:spPr>
          <a:xfrm>
            <a:off x="9458359" y="8616441"/>
            <a:ext cx="421005" cy="182880"/>
          </a:xfrm>
          <a:custGeom>
            <a:avLst/>
            <a:gdLst/>
            <a:ahLst/>
            <a:cxnLst/>
            <a:rect l="l" t="t" r="r" b="b"/>
            <a:pathLst>
              <a:path w="421004" h="182879">
                <a:moveTo>
                  <a:pt x="420623" y="0"/>
                </a:moveTo>
                <a:lnTo>
                  <a:pt x="0" y="0"/>
                </a:lnTo>
                <a:lnTo>
                  <a:pt x="0" y="182880"/>
                </a:lnTo>
                <a:lnTo>
                  <a:pt x="420623" y="182880"/>
                </a:lnTo>
                <a:lnTo>
                  <a:pt x="420623" y="0"/>
                </a:lnTo>
                <a:close/>
              </a:path>
            </a:pathLst>
          </a:custGeom>
          <a:solidFill>
            <a:srgbClr val="F1F3F3"/>
          </a:solidFill>
        </p:spPr>
        <p:txBody>
          <a:bodyPr wrap="square" lIns="0" tIns="0" rIns="0" bIns="0" rtlCol="0"/>
          <a:lstStyle/>
          <a:p>
            <a:endParaRPr/>
          </a:p>
        </p:txBody>
      </p:sp>
      <p:sp>
        <p:nvSpPr>
          <p:cNvPr id="4" name="object 4"/>
          <p:cNvSpPr txBox="1"/>
          <p:nvPr/>
        </p:nvSpPr>
        <p:spPr>
          <a:xfrm>
            <a:off x="3586893" y="8158374"/>
            <a:ext cx="6866890" cy="326628"/>
          </a:xfrm>
          <a:prstGeom prst="rect">
            <a:avLst/>
          </a:prstGeom>
        </p:spPr>
        <p:txBody>
          <a:bodyPr vert="horz" wrap="square" lIns="0" tIns="12700" rIns="0" bIns="0" rtlCol="0">
            <a:spAutoFit/>
          </a:bodyPr>
          <a:lstStyle/>
          <a:p>
            <a:pPr marL="241312" marR="5081" indent="-228611">
              <a:lnSpc>
                <a:spcPct val="125000"/>
              </a:lnSpc>
              <a:spcBef>
                <a:spcPts val="100"/>
              </a:spcBef>
            </a:pPr>
            <a:r>
              <a:rPr spc="-5" dirty="0">
                <a:solidFill>
                  <a:srgbClr val="16181F"/>
                </a:solidFill>
                <a:latin typeface="Times New Roman"/>
                <a:cs typeface="Times New Roman"/>
              </a:rPr>
              <a:t>.</a:t>
            </a:r>
            <a:endParaRPr dirty="0">
              <a:latin typeface="Times New Roman"/>
              <a:cs typeface="Times New Roman"/>
            </a:endParaRPr>
          </a:p>
        </p:txBody>
      </p:sp>
      <p:sp>
        <p:nvSpPr>
          <p:cNvPr id="6" name="object 6"/>
          <p:cNvSpPr/>
          <p:nvPr/>
        </p:nvSpPr>
        <p:spPr>
          <a:xfrm>
            <a:off x="270669" y="1894079"/>
            <a:ext cx="13716000" cy="8799321"/>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F9484043-0570-4DC1-8F05-9727A6B1EC4A}"/>
              </a:ext>
            </a:extLst>
          </p:cNvPr>
          <p:cNvSpPr txBox="1"/>
          <p:nvPr/>
        </p:nvSpPr>
        <p:spPr>
          <a:xfrm>
            <a:off x="2023269" y="469900"/>
            <a:ext cx="11658600" cy="1384995"/>
          </a:xfrm>
          <a:prstGeom prst="rect">
            <a:avLst/>
          </a:prstGeom>
          <a:noFill/>
        </p:spPr>
        <p:txBody>
          <a:bodyPr wrap="square">
            <a:spAutoFit/>
          </a:bodyPr>
          <a:lstStyle/>
          <a:p>
            <a:r>
              <a:rPr lang="en-US" dirty="0">
                <a:solidFill>
                  <a:srgbClr val="16181F"/>
                </a:solidFill>
                <a:latin typeface="Times New Roman"/>
                <a:cs typeface="Times New Roman"/>
              </a:rPr>
              <a:t>. </a:t>
            </a:r>
            <a:r>
              <a:rPr lang="en-US" sz="2800" spc="-5" dirty="0">
                <a:solidFill>
                  <a:srgbClr val="16181F"/>
                </a:solidFill>
                <a:latin typeface="Times New Roman"/>
                <a:cs typeface="Times New Roman"/>
              </a:rPr>
              <a:t>On </a:t>
            </a:r>
            <a:r>
              <a:rPr lang="en-US" sz="2800" dirty="0">
                <a:solidFill>
                  <a:srgbClr val="16181F"/>
                </a:solidFill>
                <a:latin typeface="Times New Roman"/>
                <a:cs typeface="Times New Roman"/>
              </a:rPr>
              <a:t>the </a:t>
            </a:r>
            <a:r>
              <a:rPr lang="en-US" sz="2800" spc="-5" dirty="0">
                <a:solidFill>
                  <a:srgbClr val="16181F"/>
                </a:solidFill>
                <a:latin typeface="Times New Roman"/>
                <a:cs typeface="Times New Roman"/>
              </a:rPr>
              <a:t>configuration </a:t>
            </a:r>
            <a:r>
              <a:rPr lang="en-US" sz="2800" dirty="0">
                <a:solidFill>
                  <a:srgbClr val="16181F"/>
                </a:solidFill>
                <a:latin typeface="Times New Roman"/>
                <a:cs typeface="Times New Roman"/>
              </a:rPr>
              <a:t>page, </a:t>
            </a:r>
            <a:r>
              <a:rPr lang="en-US" sz="2800" spc="-5" dirty="0">
                <a:solidFill>
                  <a:srgbClr val="16181F"/>
                </a:solidFill>
                <a:latin typeface="Times New Roman"/>
                <a:cs typeface="Times New Roman"/>
              </a:rPr>
              <a:t>enter </a:t>
            </a:r>
            <a:r>
              <a:rPr lang="en-US" sz="2800" dirty="0">
                <a:solidFill>
                  <a:srgbClr val="16181F"/>
                </a:solidFill>
                <a:latin typeface="Times New Roman"/>
                <a:cs typeface="Times New Roman"/>
              </a:rPr>
              <a:t>a </a:t>
            </a:r>
            <a:r>
              <a:rPr lang="en-US" sz="2800" spc="-5" dirty="0">
                <a:solidFill>
                  <a:srgbClr val="16181F"/>
                </a:solidFill>
                <a:latin typeface="Times New Roman"/>
                <a:cs typeface="Times New Roman"/>
              </a:rPr>
              <a:t>name </a:t>
            </a:r>
            <a:r>
              <a:rPr lang="en-US" sz="2800" dirty="0">
                <a:solidFill>
                  <a:srgbClr val="16181F"/>
                </a:solidFill>
                <a:latin typeface="Times New Roman"/>
                <a:cs typeface="Times New Roman"/>
              </a:rPr>
              <a:t>for </a:t>
            </a:r>
            <a:r>
              <a:rPr lang="en-US" sz="2800" spc="-10" dirty="0">
                <a:solidFill>
                  <a:srgbClr val="16181F"/>
                </a:solidFill>
                <a:latin typeface="Times New Roman"/>
                <a:cs typeface="Times New Roman"/>
              </a:rPr>
              <a:t>your </a:t>
            </a:r>
            <a:r>
              <a:rPr lang="en-US" sz="2800" spc="-5" dirty="0">
                <a:solidFill>
                  <a:srgbClr val="16181F"/>
                </a:solidFill>
                <a:latin typeface="Times New Roman"/>
                <a:cs typeface="Times New Roman"/>
              </a:rPr>
              <a:t>VPC </a:t>
            </a:r>
            <a:r>
              <a:rPr lang="en-US" sz="2800" dirty="0">
                <a:solidFill>
                  <a:srgbClr val="16181F"/>
                </a:solidFill>
                <a:latin typeface="Times New Roman"/>
                <a:cs typeface="Times New Roman"/>
              </a:rPr>
              <a:t>in the </a:t>
            </a:r>
            <a:r>
              <a:rPr lang="en-US" sz="2800" b="1" spc="-10" dirty="0">
                <a:solidFill>
                  <a:srgbClr val="16181F"/>
                </a:solidFill>
                <a:latin typeface="Times New Roman"/>
                <a:cs typeface="Times New Roman"/>
              </a:rPr>
              <a:t>VPC </a:t>
            </a:r>
            <a:r>
              <a:rPr lang="en-US" sz="2800" b="1" spc="-5" dirty="0">
                <a:solidFill>
                  <a:srgbClr val="16181F"/>
                </a:solidFill>
                <a:latin typeface="Times New Roman"/>
                <a:cs typeface="Times New Roman"/>
              </a:rPr>
              <a:t>name </a:t>
            </a:r>
            <a:r>
              <a:rPr lang="en-US" sz="2800" spc="-5" dirty="0">
                <a:solidFill>
                  <a:srgbClr val="16181F"/>
                </a:solidFill>
                <a:latin typeface="Times New Roman"/>
                <a:cs typeface="Times New Roman"/>
              </a:rPr>
              <a:t>field and </a:t>
            </a:r>
            <a:r>
              <a:rPr lang="en-US" sz="2800" dirty="0">
                <a:solidFill>
                  <a:srgbClr val="16181F"/>
                </a:solidFill>
                <a:latin typeface="Times New Roman"/>
                <a:cs typeface="Times New Roman"/>
              </a:rPr>
              <a:t>a name </a:t>
            </a:r>
            <a:r>
              <a:rPr lang="en-US" sz="2800" spc="-5" dirty="0">
                <a:solidFill>
                  <a:srgbClr val="16181F"/>
                </a:solidFill>
                <a:latin typeface="Times New Roman"/>
                <a:cs typeface="Times New Roman"/>
              </a:rPr>
              <a:t>for your </a:t>
            </a:r>
            <a:r>
              <a:rPr lang="en-US" sz="2800" dirty="0">
                <a:solidFill>
                  <a:srgbClr val="16181F"/>
                </a:solidFill>
                <a:latin typeface="Times New Roman"/>
                <a:cs typeface="Times New Roman"/>
              </a:rPr>
              <a:t>subnet in the </a:t>
            </a:r>
            <a:r>
              <a:rPr lang="en-US" sz="2800" b="1" spc="-5" dirty="0">
                <a:solidFill>
                  <a:srgbClr val="16181F"/>
                </a:solidFill>
                <a:latin typeface="Times New Roman"/>
                <a:cs typeface="Times New Roman"/>
              </a:rPr>
              <a:t>Subnet name </a:t>
            </a:r>
            <a:r>
              <a:rPr lang="en-US" sz="2800" spc="-5" dirty="0">
                <a:solidFill>
                  <a:srgbClr val="16181F"/>
                </a:solidFill>
                <a:latin typeface="Times New Roman"/>
                <a:cs typeface="Times New Roman"/>
              </a:rPr>
              <a:t>field.  Leave </a:t>
            </a:r>
            <a:r>
              <a:rPr lang="en-US" sz="2800" dirty="0">
                <a:solidFill>
                  <a:srgbClr val="16181F"/>
                </a:solidFill>
                <a:latin typeface="Times New Roman"/>
                <a:cs typeface="Times New Roman"/>
              </a:rPr>
              <a:t>the </a:t>
            </a:r>
            <a:r>
              <a:rPr lang="en-US" sz="2800" spc="-5" dirty="0">
                <a:solidFill>
                  <a:srgbClr val="16181F"/>
                </a:solidFill>
                <a:latin typeface="Times New Roman"/>
                <a:cs typeface="Times New Roman"/>
              </a:rPr>
              <a:t>rest </a:t>
            </a:r>
            <a:r>
              <a:rPr lang="en-US" sz="2800" dirty="0">
                <a:solidFill>
                  <a:srgbClr val="16181F"/>
                </a:solidFill>
                <a:latin typeface="Times New Roman"/>
                <a:cs typeface="Times New Roman"/>
              </a:rPr>
              <a:t>of the </a:t>
            </a:r>
            <a:r>
              <a:rPr lang="en-US" sz="2800" spc="-5" dirty="0">
                <a:solidFill>
                  <a:srgbClr val="16181F"/>
                </a:solidFill>
                <a:latin typeface="Times New Roman"/>
                <a:cs typeface="Times New Roman"/>
              </a:rPr>
              <a:t>configuration  settings </a:t>
            </a:r>
            <a:r>
              <a:rPr lang="en-US" sz="2800" dirty="0">
                <a:solidFill>
                  <a:srgbClr val="16181F"/>
                </a:solidFill>
                <a:latin typeface="Times New Roman"/>
                <a:cs typeface="Times New Roman"/>
              </a:rPr>
              <a:t>on the page, </a:t>
            </a:r>
            <a:r>
              <a:rPr lang="en-US" sz="2800" spc="-5" dirty="0">
                <a:solidFill>
                  <a:srgbClr val="16181F"/>
                </a:solidFill>
                <a:latin typeface="Times New Roman"/>
                <a:cs typeface="Times New Roman"/>
              </a:rPr>
              <a:t>and choose </a:t>
            </a:r>
            <a:r>
              <a:rPr lang="en-US" sz="2800" b="1" spc="-5" dirty="0">
                <a:solidFill>
                  <a:srgbClr val="16181F"/>
                </a:solidFill>
                <a:latin typeface="Times New Roman"/>
                <a:cs typeface="Times New Roman"/>
              </a:rPr>
              <a:t>Create</a:t>
            </a:r>
            <a:r>
              <a:rPr lang="en-US" sz="2800" b="1" spc="20" dirty="0">
                <a:solidFill>
                  <a:srgbClr val="16181F"/>
                </a:solidFill>
                <a:latin typeface="Times New Roman"/>
                <a:cs typeface="Times New Roman"/>
              </a:rPr>
              <a:t> </a:t>
            </a:r>
            <a:r>
              <a:rPr lang="en-US" sz="2800" b="1" spc="-5" dirty="0">
                <a:solidFill>
                  <a:srgbClr val="16181F"/>
                </a:solidFill>
                <a:latin typeface="Times New Roman"/>
                <a:cs typeface="Times New Roman"/>
              </a:rPr>
              <a:t>VPC</a:t>
            </a:r>
            <a:endParaRPr lang="en-IN" sz="2800" dirty="0"/>
          </a:p>
        </p:txBody>
      </p:sp>
      <p:sp>
        <p:nvSpPr>
          <p:cNvPr id="4" name="object 4">
            <a:extLst>
              <a:ext uri="{FF2B5EF4-FFF2-40B4-BE49-F238E27FC236}">
                <a16:creationId xmlns="" xmlns:a16="http://schemas.microsoft.com/office/drawing/2014/main" id="{DC6D4798-ADCD-4AA0-A85E-62B6CBDC68BA}"/>
              </a:ext>
            </a:extLst>
          </p:cNvPr>
          <p:cNvSpPr/>
          <p:nvPr/>
        </p:nvSpPr>
        <p:spPr>
          <a:xfrm>
            <a:off x="423069" y="2527300"/>
            <a:ext cx="13258800" cy="7848600"/>
          </a:xfrm>
          <a:prstGeom prst="rect">
            <a:avLst/>
          </a:prstGeom>
          <a:blipFill>
            <a:blip r:embed="rId3" cstate="print"/>
            <a:stretch>
              <a:fillRect/>
            </a:stretch>
          </a:blipFill>
        </p:spPr>
        <p:txBody>
          <a:bodyPr wrap="square" lIns="0" tIns="0" rIns="0" bIns="0" rtlCol="0"/>
          <a:lstStyle/>
          <a:p>
            <a:endParaRPr sz="2000"/>
          </a:p>
        </p:txBody>
      </p:sp>
    </p:spTree>
    <p:extLst>
      <p:ext uri="{BB962C8B-B14F-4D97-AF65-F5344CB8AC3E}">
        <p14:creationId xmlns:p14="http://schemas.microsoft.com/office/powerpoint/2010/main" val="3417330052"/>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75469" y="202491"/>
            <a:ext cx="12877800" cy="361446"/>
          </a:xfrm>
          <a:prstGeom prst="rect">
            <a:avLst/>
          </a:prstGeom>
        </p:spPr>
        <p:txBody>
          <a:bodyPr vert="horz" wrap="square" lIns="0" tIns="12700" rIns="0" bIns="0" rtlCol="0">
            <a:spAutoFit/>
          </a:bodyPr>
          <a:lstStyle/>
          <a:p>
            <a:pPr marL="241312" marR="5081" indent="-228611">
              <a:lnSpc>
                <a:spcPct val="125000"/>
              </a:lnSpc>
              <a:spcBef>
                <a:spcPts val="100"/>
              </a:spcBef>
            </a:pPr>
            <a:r>
              <a:rPr sz="2000" spc="-5" dirty="0">
                <a:solidFill>
                  <a:srgbClr val="16181F"/>
                </a:solidFill>
                <a:latin typeface="Times New Roman"/>
                <a:cs typeface="Times New Roman"/>
              </a:rPr>
              <a:t>.</a:t>
            </a:r>
            <a:endParaRPr sz="2000" dirty="0">
              <a:latin typeface="Times New Roman"/>
              <a:cs typeface="Times New Roman"/>
            </a:endParaRPr>
          </a:p>
        </p:txBody>
      </p:sp>
      <p:sp>
        <p:nvSpPr>
          <p:cNvPr id="5" name="object 5"/>
          <p:cNvSpPr/>
          <p:nvPr/>
        </p:nvSpPr>
        <p:spPr>
          <a:xfrm>
            <a:off x="270670" y="393700"/>
            <a:ext cx="13716000" cy="9985029"/>
          </a:xfrm>
          <a:prstGeom prst="rect">
            <a:avLst/>
          </a:prstGeom>
          <a:blipFill>
            <a:blip r:embed="rId2" cstate="print"/>
            <a:stretch>
              <a:fillRect/>
            </a:stretch>
          </a:blipFill>
        </p:spPr>
        <p:txBody>
          <a:bodyPr wrap="square" lIns="0" tIns="0" rIns="0" bIns="0" rtlCol="0"/>
          <a:lstStyle/>
          <a:p>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642269" y="-116484"/>
            <a:ext cx="9852026" cy="1717586"/>
          </a:xfrm>
          <a:prstGeom prst="rect">
            <a:avLst/>
          </a:prstGeom>
        </p:spPr>
        <p:txBody>
          <a:bodyPr vert="horz" wrap="square" lIns="0" tIns="12700" rIns="0" bIns="0" rtlCol="0">
            <a:spAutoFit/>
          </a:bodyPr>
          <a:lstStyle/>
          <a:p>
            <a:pPr marL="12701">
              <a:spcBef>
                <a:spcPts val="100"/>
              </a:spcBef>
            </a:pPr>
            <a:endParaRPr sz="1400" dirty="0">
              <a:latin typeface="Arial"/>
              <a:cs typeface="Arial"/>
            </a:endParaRPr>
          </a:p>
          <a:p>
            <a:pPr>
              <a:spcBef>
                <a:spcPts val="25"/>
              </a:spcBef>
            </a:pPr>
            <a:endParaRPr sz="2050" dirty="0">
              <a:latin typeface="Arial"/>
              <a:cs typeface="Arial"/>
            </a:endParaRPr>
          </a:p>
          <a:p>
            <a:pPr marL="12701"/>
            <a:r>
              <a:rPr lang="en-US" sz="3600" b="1" spc="-10" dirty="0">
                <a:solidFill>
                  <a:srgbClr val="444444"/>
                </a:solidFill>
                <a:latin typeface="Arial"/>
                <a:cs typeface="Arial"/>
              </a:rPr>
              <a:t>Create and l</a:t>
            </a:r>
            <a:r>
              <a:rPr sz="3600" b="1" spc="-10" dirty="0">
                <a:solidFill>
                  <a:srgbClr val="444444"/>
                </a:solidFill>
                <a:latin typeface="Arial"/>
                <a:cs typeface="Arial"/>
              </a:rPr>
              <a:t>aunch </a:t>
            </a:r>
            <a:r>
              <a:rPr sz="3600" b="1" spc="-5" dirty="0">
                <a:solidFill>
                  <a:srgbClr val="444444"/>
                </a:solidFill>
                <a:latin typeface="Arial"/>
                <a:cs typeface="Arial"/>
              </a:rPr>
              <a:t>an </a:t>
            </a:r>
            <a:r>
              <a:rPr sz="3600" b="1" spc="-10" dirty="0">
                <a:solidFill>
                  <a:srgbClr val="444444"/>
                </a:solidFill>
                <a:latin typeface="Arial"/>
                <a:cs typeface="Arial"/>
              </a:rPr>
              <a:t>Amazon EC2</a:t>
            </a:r>
            <a:r>
              <a:rPr sz="3600" b="1" spc="-100" dirty="0">
                <a:solidFill>
                  <a:srgbClr val="444444"/>
                </a:solidFill>
                <a:latin typeface="Arial"/>
                <a:cs typeface="Arial"/>
              </a:rPr>
              <a:t> </a:t>
            </a:r>
            <a:r>
              <a:rPr sz="3600" b="1" spc="-10" dirty="0">
                <a:solidFill>
                  <a:srgbClr val="444444"/>
                </a:solidFill>
                <a:latin typeface="Arial"/>
                <a:cs typeface="Arial"/>
              </a:rPr>
              <a:t>instance:</a:t>
            </a:r>
            <a:endParaRPr sz="3600" dirty="0">
              <a:latin typeface="Arial"/>
              <a:cs typeface="Arial"/>
            </a:endParaRPr>
          </a:p>
          <a:p>
            <a:pPr>
              <a:spcBef>
                <a:spcPts val="25"/>
              </a:spcBef>
            </a:pPr>
            <a:endParaRPr sz="2300" dirty="0">
              <a:latin typeface="Arial"/>
              <a:cs typeface="Arial"/>
            </a:endParaRPr>
          </a:p>
          <a:p>
            <a:pPr marL="18416" marR="5081" indent="450872">
              <a:lnSpc>
                <a:spcPct val="95900"/>
              </a:lnSpc>
            </a:pPr>
            <a:endParaRPr dirty="0">
              <a:latin typeface="Arial"/>
              <a:cs typeface="Arial"/>
            </a:endParaRPr>
          </a:p>
        </p:txBody>
      </p:sp>
      <p:sp>
        <p:nvSpPr>
          <p:cNvPr id="4" name="object 4"/>
          <p:cNvSpPr/>
          <p:nvPr/>
        </p:nvSpPr>
        <p:spPr>
          <a:xfrm>
            <a:off x="270669" y="2070100"/>
            <a:ext cx="13716000" cy="8229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804069" y="1765300"/>
            <a:ext cx="12344400" cy="77724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5CA44C3-8E79-4533-B6FE-8C9940BE7469}"/>
              </a:ext>
            </a:extLst>
          </p:cNvPr>
          <p:cNvPicPr>
            <a:picLocks noChangeAspect="1"/>
          </p:cNvPicPr>
          <p:nvPr/>
        </p:nvPicPr>
        <p:blipFill>
          <a:blip r:embed="rId2"/>
          <a:stretch>
            <a:fillRect/>
          </a:stretch>
        </p:blipFill>
        <p:spPr>
          <a:xfrm>
            <a:off x="1261269" y="1460500"/>
            <a:ext cx="11506200" cy="6781800"/>
          </a:xfrm>
          <a:prstGeom prst="rect">
            <a:avLst/>
          </a:prstGeom>
        </p:spPr>
      </p:pic>
    </p:spTree>
    <p:extLst>
      <p:ext uri="{BB962C8B-B14F-4D97-AF65-F5344CB8AC3E}">
        <p14:creationId xmlns:p14="http://schemas.microsoft.com/office/powerpoint/2010/main" val="1459390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652044" y="4707897"/>
            <a:ext cx="6634480" cy="289823"/>
          </a:xfrm>
          <a:prstGeom prst="rect">
            <a:avLst/>
          </a:prstGeom>
        </p:spPr>
        <p:txBody>
          <a:bodyPr vert="horz" wrap="square" lIns="0" tIns="12700" rIns="0" bIns="0" rtlCol="0">
            <a:spAutoFit/>
          </a:bodyPr>
          <a:lstStyle/>
          <a:p>
            <a:pPr marL="12701">
              <a:spcBef>
                <a:spcPts val="100"/>
              </a:spcBef>
            </a:pPr>
            <a:r>
              <a:rPr spc="-10" dirty="0">
                <a:solidFill>
                  <a:srgbClr val="0D112B"/>
                </a:solidFill>
                <a:latin typeface="Arial"/>
                <a:cs typeface="Arial"/>
              </a:rPr>
              <a:t>.</a:t>
            </a:r>
            <a:endParaRPr dirty="0">
              <a:latin typeface="Arial"/>
              <a:cs typeface="Arial"/>
            </a:endParaRPr>
          </a:p>
        </p:txBody>
      </p:sp>
      <p:sp>
        <p:nvSpPr>
          <p:cNvPr id="3" name="object 3"/>
          <p:cNvSpPr txBox="1"/>
          <p:nvPr/>
        </p:nvSpPr>
        <p:spPr>
          <a:xfrm>
            <a:off x="3794919" y="8859423"/>
            <a:ext cx="6348730" cy="257763"/>
          </a:xfrm>
          <a:prstGeom prst="rect">
            <a:avLst/>
          </a:prstGeom>
        </p:spPr>
        <p:txBody>
          <a:bodyPr vert="horz" wrap="square" lIns="0" tIns="41910" rIns="0" bIns="0" rtlCol="0">
            <a:spAutoFit/>
          </a:bodyPr>
          <a:lstStyle/>
          <a:p>
            <a:pPr marL="12701">
              <a:spcBef>
                <a:spcPts val="330"/>
              </a:spcBef>
            </a:pPr>
            <a:r>
              <a:rPr sz="1400" spc="-15" dirty="0">
                <a:solidFill>
                  <a:srgbClr val="0D112B"/>
                </a:solidFill>
                <a:latin typeface="Arial"/>
                <a:cs typeface="Arial"/>
              </a:rPr>
              <a:t>. </a:t>
            </a:r>
            <a:endParaRPr sz="1400" dirty="0">
              <a:latin typeface="Arial"/>
              <a:cs typeface="Arial"/>
            </a:endParaRPr>
          </a:p>
        </p:txBody>
      </p:sp>
      <p:sp>
        <p:nvSpPr>
          <p:cNvPr id="4" name="object 4"/>
          <p:cNvSpPr/>
          <p:nvPr/>
        </p:nvSpPr>
        <p:spPr>
          <a:xfrm>
            <a:off x="880269" y="1079500"/>
            <a:ext cx="12039600" cy="90805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730E7C8-DD05-4A33-907A-409B8C2164B8}"/>
              </a:ext>
            </a:extLst>
          </p:cNvPr>
          <p:cNvPicPr>
            <a:picLocks noChangeAspect="1"/>
          </p:cNvPicPr>
          <p:nvPr/>
        </p:nvPicPr>
        <p:blipFill>
          <a:blip r:embed="rId2"/>
          <a:stretch>
            <a:fillRect/>
          </a:stretch>
        </p:blipFill>
        <p:spPr>
          <a:xfrm>
            <a:off x="2465373" y="850900"/>
            <a:ext cx="8458200" cy="3276599"/>
          </a:xfrm>
          <a:prstGeom prst="rect">
            <a:avLst/>
          </a:prstGeom>
        </p:spPr>
      </p:pic>
      <p:pic>
        <p:nvPicPr>
          <p:cNvPr id="3" name="Picture 2">
            <a:extLst>
              <a:ext uri="{FF2B5EF4-FFF2-40B4-BE49-F238E27FC236}">
                <a16:creationId xmlns="" xmlns:a16="http://schemas.microsoft.com/office/drawing/2014/main" id="{8CD21163-188F-4BB3-8D8D-E20301371524}"/>
              </a:ext>
            </a:extLst>
          </p:cNvPr>
          <p:cNvPicPr>
            <a:picLocks noChangeAspect="1"/>
          </p:cNvPicPr>
          <p:nvPr/>
        </p:nvPicPr>
        <p:blipFill>
          <a:blip r:embed="rId3"/>
          <a:stretch>
            <a:fillRect/>
          </a:stretch>
        </p:blipFill>
        <p:spPr>
          <a:xfrm>
            <a:off x="2251869" y="5315857"/>
            <a:ext cx="8885208" cy="4038600"/>
          </a:xfrm>
          <a:prstGeom prst="rect">
            <a:avLst/>
          </a:prstGeom>
        </p:spPr>
      </p:pic>
    </p:spTree>
    <p:extLst>
      <p:ext uri="{BB962C8B-B14F-4D97-AF65-F5344CB8AC3E}">
        <p14:creationId xmlns:p14="http://schemas.microsoft.com/office/powerpoint/2010/main" val="3989710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94669" y="317500"/>
            <a:ext cx="10668000" cy="10802957"/>
          </a:xfrm>
          <a:prstGeom prst="rect">
            <a:avLst/>
          </a:prstGeom>
          <a:noFill/>
        </p:spPr>
        <p:txBody>
          <a:bodyPr wrap="square" rtlCol="0">
            <a:spAutoFit/>
          </a:bodyPr>
          <a:lstStyle/>
          <a:p>
            <a:pPr algn="ctr"/>
            <a:r>
              <a:rPr lang="en-IN" sz="2400" b="1" u="sng" cap="small" dirty="0">
                <a:latin typeface="Helvetica" panose="020B0604020202020204" pitchFamily="34" charset="0"/>
                <a:cs typeface="Helvetica" panose="020B0604020202020204" pitchFamily="34" charset="0"/>
              </a:rPr>
              <a:t>ABSTRACT</a:t>
            </a:r>
            <a:endParaRPr lang="en-IN" sz="2400" dirty="0">
              <a:latin typeface="Helvetica" panose="020B0604020202020204" pitchFamily="34" charset="0"/>
              <a:cs typeface="Helvetica" panose="020B0604020202020204" pitchFamily="34" charset="0"/>
            </a:endParaRPr>
          </a:p>
          <a:p>
            <a:pPr algn="ctr"/>
            <a:r>
              <a:rPr lang="en-IN" sz="2400" dirty="0">
                <a:latin typeface="Helvetica" panose="020B0604020202020204" pitchFamily="34" charset="0"/>
                <a:cs typeface="Helvetica" panose="020B0604020202020204" pitchFamily="34" charset="0"/>
              </a:rPr>
              <a:t> </a:t>
            </a:r>
          </a:p>
          <a:p>
            <a:pPr algn="ctr"/>
            <a:r>
              <a:rPr lang="en-IN" sz="2400" dirty="0">
                <a:latin typeface="Helvetica" panose="020B0604020202020204" pitchFamily="34" charset="0"/>
                <a:cs typeface="Helvetica" panose="020B0604020202020204" pitchFamily="34" charset="0"/>
              </a:rPr>
              <a:t>This report briefly explains how to use frameworks and develop an application in Python in a very short time. An application to manage employee CRUD database is taken as a case study. An attempt is made to provide High quality user experience in the application. The web application will be hosted in a public cloud using AWS, Cloud services provided by Amazon. EC2 will be useful in launching virtual servers, configure security and networking, and manage storage. Amazon provides an enriched portal to do all the required administrative actions in a simple way. VPC (Virtual Private Cloud) feature provided by Amazon will enhance the security to Website. To segregate the network traffic to this specific application from other traffic to the same web site, SUBNET concept will be explored. This may help in performance improvement of the servers of the website of the organisation. </a:t>
            </a:r>
          </a:p>
          <a:p>
            <a:pPr algn="ctr"/>
            <a:r>
              <a:rPr lang="en-IN" sz="2400" dirty="0">
                <a:latin typeface="Helvetica" panose="020B0604020202020204" pitchFamily="34" charset="0"/>
                <a:cs typeface="Helvetica" panose="020B0604020202020204" pitchFamily="34" charset="0"/>
              </a:rPr>
              <a:t>  </a:t>
            </a:r>
          </a:p>
          <a:p>
            <a:pPr algn="ctr"/>
            <a:r>
              <a:rPr lang="en-IN" sz="2400" dirty="0">
                <a:latin typeface="Helvetica" panose="020B0604020202020204" pitchFamily="34" charset="0"/>
                <a:cs typeface="Helvetica" panose="020B0604020202020204" pitchFamily="34" charset="0"/>
              </a:rPr>
              <a:t>In a traditional web hosting environment, Web servers may not respond if there are huge number of requests per second at peak times due to limitation of hardware resources. However, in the cloud environment, the resources are many and elasticity feature of a cloud will smoothen the peak loads. Cloud environments provides automatic balancing of work load among storage servers and compute servers. Access to the AWS resources can be restricted using the Identity and Access Management (IAM). AWS also provides VPC, which can be used to launch AWS resources in a logically isolated virtual network. </a:t>
            </a:r>
          </a:p>
          <a:p>
            <a:pPr algn="ctr"/>
            <a:r>
              <a:rPr lang="en-IN" sz="2400" dirty="0">
                <a:latin typeface="Helvetica" panose="020B0604020202020204" pitchFamily="34" charset="0"/>
                <a:cs typeface="Helvetica" panose="020B0604020202020204" pitchFamily="34" charset="0"/>
              </a:rPr>
              <a:t> </a:t>
            </a:r>
          </a:p>
          <a:p>
            <a:pPr algn="ctr"/>
            <a:r>
              <a:rPr lang="en-IN" sz="2400" dirty="0">
                <a:latin typeface="Helvetica" panose="020B0604020202020204" pitchFamily="34" charset="0"/>
                <a:cs typeface="Helvetica" panose="020B0604020202020204" pitchFamily="34" charset="0"/>
              </a:rPr>
              <a:t>Flask, popular Python web framework, will be explored which helps in developing web applications quickly in an integrated way with MySQL. </a:t>
            </a:r>
          </a:p>
          <a:p>
            <a:pPr algn="ctr"/>
            <a:r>
              <a:rPr lang="en-IN" sz="2400" dirty="0">
                <a:latin typeface="Helvetica" panose="020B0604020202020204" pitchFamily="34" charset="0"/>
                <a:cs typeface="Helvetica" panose="020B0604020202020204" pitchFamily="34" charset="0"/>
              </a:rPr>
              <a:t> </a:t>
            </a:r>
          </a:p>
          <a:p>
            <a:pPr algn="ctr"/>
            <a:endParaRPr lang="en-IN"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827877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794921" y="-906004"/>
            <a:ext cx="6407785" cy="234038"/>
          </a:xfrm>
          <a:prstGeom prst="rect">
            <a:avLst/>
          </a:prstGeom>
        </p:spPr>
        <p:txBody>
          <a:bodyPr vert="horz" wrap="square" lIns="0" tIns="27305" rIns="0" bIns="0" rtlCol="0">
            <a:spAutoFit/>
          </a:bodyPr>
          <a:lstStyle/>
          <a:p>
            <a:pPr marL="12701" marR="5081">
              <a:lnSpc>
                <a:spcPts val="1610"/>
              </a:lnSpc>
              <a:spcBef>
                <a:spcPts val="215"/>
              </a:spcBef>
            </a:pPr>
            <a:r>
              <a:rPr spc="-10" dirty="0">
                <a:solidFill>
                  <a:srgbClr val="0D112B"/>
                </a:solidFill>
                <a:latin typeface="Arial"/>
                <a:cs typeface="Arial"/>
              </a:rPr>
              <a:t>Go ahead and </a:t>
            </a:r>
            <a:r>
              <a:rPr spc="-15" dirty="0">
                <a:solidFill>
                  <a:srgbClr val="0D112B"/>
                </a:solidFill>
                <a:latin typeface="Arial"/>
                <a:cs typeface="Arial"/>
              </a:rPr>
              <a:t>click </a:t>
            </a:r>
            <a:r>
              <a:rPr b="1" spc="-15" dirty="0">
                <a:solidFill>
                  <a:srgbClr val="0D112B"/>
                </a:solidFill>
                <a:latin typeface="Arial"/>
                <a:cs typeface="Arial"/>
              </a:rPr>
              <a:t>Next:  Configure Security</a:t>
            </a:r>
            <a:r>
              <a:rPr b="1" spc="-45" dirty="0">
                <a:solidFill>
                  <a:srgbClr val="0D112B"/>
                </a:solidFill>
                <a:latin typeface="Arial"/>
                <a:cs typeface="Arial"/>
              </a:rPr>
              <a:t> </a:t>
            </a:r>
            <a:r>
              <a:rPr b="1" spc="-15" dirty="0">
                <a:solidFill>
                  <a:srgbClr val="0D112B"/>
                </a:solidFill>
                <a:latin typeface="Arial"/>
                <a:cs typeface="Arial"/>
              </a:rPr>
              <a:t>Group</a:t>
            </a:r>
            <a:r>
              <a:rPr spc="-15" dirty="0">
                <a:solidFill>
                  <a:srgbClr val="0D112B"/>
                </a:solidFill>
                <a:latin typeface="Arial"/>
                <a:cs typeface="Arial"/>
              </a:rPr>
              <a:t>.</a:t>
            </a:r>
            <a:endParaRPr dirty="0">
              <a:latin typeface="Arial"/>
              <a:cs typeface="Arial"/>
            </a:endParaRPr>
          </a:p>
        </p:txBody>
      </p:sp>
      <p:sp>
        <p:nvSpPr>
          <p:cNvPr id="4" name="object 4"/>
          <p:cNvSpPr txBox="1"/>
          <p:nvPr/>
        </p:nvSpPr>
        <p:spPr>
          <a:xfrm>
            <a:off x="804069" y="5850708"/>
            <a:ext cx="12649200" cy="3876382"/>
          </a:xfrm>
          <a:prstGeom prst="rect">
            <a:avLst/>
          </a:prstGeom>
        </p:spPr>
        <p:txBody>
          <a:bodyPr vert="horz" wrap="square" lIns="0" tIns="21590" rIns="0" bIns="0" rtlCol="0">
            <a:spAutoFit/>
          </a:bodyPr>
          <a:lstStyle/>
          <a:p>
            <a:pPr marL="12701" marR="5081">
              <a:lnSpc>
                <a:spcPts val="1610"/>
              </a:lnSpc>
              <a:spcBef>
                <a:spcPts val="1155"/>
              </a:spcBef>
            </a:pPr>
            <a:r>
              <a:rPr spc="-15" dirty="0">
                <a:solidFill>
                  <a:srgbClr val="0D112B"/>
                </a:solidFill>
                <a:latin typeface="Arial"/>
                <a:cs typeface="Arial"/>
              </a:rPr>
              <a:t>:</a:t>
            </a:r>
            <a:endParaRPr dirty="0">
              <a:latin typeface="Arial"/>
              <a:cs typeface="Arial"/>
            </a:endParaRPr>
          </a:p>
          <a:p>
            <a:pPr marL="12701" marR="807125">
              <a:spcBef>
                <a:spcPts val="1140"/>
              </a:spcBef>
            </a:pPr>
            <a:r>
              <a:rPr sz="2800" spc="-10" dirty="0">
                <a:solidFill>
                  <a:srgbClr val="0D112B"/>
                </a:solidFill>
                <a:latin typeface="Arial"/>
                <a:cs typeface="Arial"/>
              </a:rPr>
              <a:t>Set </a:t>
            </a:r>
            <a:r>
              <a:rPr sz="2800" b="1" spc="-20" dirty="0">
                <a:solidFill>
                  <a:srgbClr val="0D112B"/>
                </a:solidFill>
                <a:latin typeface="Arial"/>
                <a:cs typeface="Arial"/>
              </a:rPr>
              <a:t>Type </a:t>
            </a:r>
            <a:r>
              <a:rPr sz="2800" i="1" spc="-15" dirty="0">
                <a:latin typeface="Arial"/>
                <a:cs typeface="Arial"/>
              </a:rPr>
              <a:t>HTTP</a:t>
            </a:r>
            <a:r>
              <a:rPr sz="2800" spc="-15" dirty="0">
                <a:solidFill>
                  <a:srgbClr val="0D112B"/>
                </a:solidFill>
                <a:latin typeface="Arial"/>
                <a:cs typeface="Arial"/>
              </a:rPr>
              <a:t>, </a:t>
            </a:r>
            <a:r>
              <a:rPr sz="2800" b="1" spc="-15" dirty="0">
                <a:solidFill>
                  <a:srgbClr val="0D112B"/>
                </a:solidFill>
                <a:latin typeface="Arial"/>
                <a:cs typeface="Arial"/>
              </a:rPr>
              <a:t>Protocol </a:t>
            </a:r>
            <a:r>
              <a:rPr sz="2800" i="1" spc="-15" dirty="0">
                <a:latin typeface="Arial"/>
                <a:cs typeface="Arial"/>
              </a:rPr>
              <a:t>TCP</a:t>
            </a:r>
            <a:r>
              <a:rPr sz="2800" spc="-15" dirty="0">
                <a:solidFill>
                  <a:srgbClr val="0D112B"/>
                </a:solidFill>
                <a:latin typeface="Arial"/>
                <a:cs typeface="Arial"/>
              </a:rPr>
              <a:t>, </a:t>
            </a:r>
            <a:r>
              <a:rPr sz="2800" b="1" spc="-10" dirty="0">
                <a:solidFill>
                  <a:srgbClr val="0D112B"/>
                </a:solidFill>
                <a:latin typeface="Arial"/>
                <a:cs typeface="Arial"/>
              </a:rPr>
              <a:t>Port </a:t>
            </a:r>
            <a:r>
              <a:rPr sz="2800" b="1" spc="-15" dirty="0">
                <a:solidFill>
                  <a:srgbClr val="0D112B"/>
                </a:solidFill>
                <a:latin typeface="Arial"/>
                <a:cs typeface="Arial"/>
              </a:rPr>
              <a:t>range </a:t>
            </a:r>
            <a:r>
              <a:rPr sz="2800" i="1" spc="-10" dirty="0">
                <a:latin typeface="Arial"/>
                <a:cs typeface="Arial"/>
              </a:rPr>
              <a:t>80</a:t>
            </a:r>
            <a:r>
              <a:rPr sz="2800" spc="-10" dirty="0">
                <a:solidFill>
                  <a:srgbClr val="0D112B"/>
                </a:solidFill>
                <a:latin typeface="Arial"/>
                <a:cs typeface="Arial"/>
              </a:rPr>
              <a:t>, and </a:t>
            </a:r>
            <a:r>
              <a:rPr sz="2800" b="1" spc="-15" dirty="0">
                <a:solidFill>
                  <a:srgbClr val="0D112B"/>
                </a:solidFill>
                <a:latin typeface="Arial"/>
                <a:cs typeface="Arial"/>
              </a:rPr>
              <a:t>Source </a:t>
            </a:r>
            <a:r>
              <a:rPr sz="2800" spc="-5" dirty="0">
                <a:solidFill>
                  <a:srgbClr val="0D112B"/>
                </a:solidFill>
                <a:latin typeface="Arial"/>
                <a:cs typeface="Arial"/>
              </a:rPr>
              <a:t>to </a:t>
            </a:r>
            <a:r>
              <a:rPr sz="2800" spc="-15" dirty="0">
                <a:solidFill>
                  <a:srgbClr val="0D112B"/>
                </a:solidFill>
                <a:latin typeface="Arial"/>
                <a:cs typeface="Arial"/>
              </a:rPr>
              <a:t>“</a:t>
            </a:r>
            <a:r>
              <a:rPr sz="2800" i="1" spc="-15" dirty="0">
                <a:latin typeface="Arial"/>
                <a:cs typeface="Arial"/>
              </a:rPr>
              <a:t>0.0.0.0/0</a:t>
            </a:r>
            <a:r>
              <a:rPr sz="2800" spc="-15" dirty="0">
                <a:solidFill>
                  <a:srgbClr val="0D112B"/>
                </a:solidFill>
                <a:latin typeface="Arial"/>
                <a:cs typeface="Arial"/>
              </a:rPr>
              <a:t>”.  </a:t>
            </a:r>
            <a:endParaRPr lang="en-US" sz="2800" spc="-15" dirty="0">
              <a:solidFill>
                <a:srgbClr val="0D112B"/>
              </a:solidFill>
              <a:latin typeface="Arial"/>
              <a:cs typeface="Arial"/>
            </a:endParaRPr>
          </a:p>
          <a:p>
            <a:pPr marL="12701" marR="807125">
              <a:spcBef>
                <a:spcPts val="1140"/>
              </a:spcBef>
            </a:pPr>
            <a:r>
              <a:rPr sz="2800" spc="-10" dirty="0">
                <a:solidFill>
                  <a:srgbClr val="0D112B"/>
                </a:solidFill>
                <a:latin typeface="Arial"/>
                <a:cs typeface="Arial"/>
              </a:rPr>
              <a:t>Set </a:t>
            </a:r>
            <a:r>
              <a:rPr sz="2800" b="1" spc="-20" dirty="0">
                <a:solidFill>
                  <a:srgbClr val="0D112B"/>
                </a:solidFill>
                <a:latin typeface="Arial"/>
                <a:cs typeface="Arial"/>
              </a:rPr>
              <a:t>Type </a:t>
            </a:r>
            <a:r>
              <a:rPr sz="2800" i="1" spc="-15" dirty="0">
                <a:latin typeface="Arial"/>
                <a:cs typeface="Arial"/>
              </a:rPr>
              <a:t>HTTP</a:t>
            </a:r>
            <a:r>
              <a:rPr sz="2800" spc="-15" dirty="0">
                <a:solidFill>
                  <a:srgbClr val="0D112B"/>
                </a:solidFill>
                <a:latin typeface="Arial"/>
                <a:cs typeface="Arial"/>
              </a:rPr>
              <a:t>, </a:t>
            </a:r>
            <a:r>
              <a:rPr sz="2800" b="1" spc="-15" dirty="0">
                <a:solidFill>
                  <a:srgbClr val="0D112B"/>
                </a:solidFill>
                <a:latin typeface="Arial"/>
                <a:cs typeface="Arial"/>
              </a:rPr>
              <a:t>Protocol </a:t>
            </a:r>
            <a:r>
              <a:rPr sz="2800" i="1" spc="-15" dirty="0">
                <a:latin typeface="Arial"/>
                <a:cs typeface="Arial"/>
              </a:rPr>
              <a:t>TCP</a:t>
            </a:r>
            <a:r>
              <a:rPr sz="2800" spc="-15" dirty="0">
                <a:solidFill>
                  <a:srgbClr val="0D112B"/>
                </a:solidFill>
                <a:latin typeface="Arial"/>
                <a:cs typeface="Arial"/>
              </a:rPr>
              <a:t>, </a:t>
            </a:r>
            <a:r>
              <a:rPr sz="2800" b="1" spc="-10" dirty="0">
                <a:solidFill>
                  <a:srgbClr val="0D112B"/>
                </a:solidFill>
                <a:latin typeface="Arial"/>
                <a:cs typeface="Arial"/>
              </a:rPr>
              <a:t>Port </a:t>
            </a:r>
            <a:r>
              <a:rPr sz="2800" b="1" spc="-15" dirty="0">
                <a:solidFill>
                  <a:srgbClr val="0D112B"/>
                </a:solidFill>
                <a:latin typeface="Arial"/>
                <a:cs typeface="Arial"/>
              </a:rPr>
              <a:t>range </a:t>
            </a:r>
            <a:r>
              <a:rPr sz="2800" i="1" spc="-10" dirty="0">
                <a:latin typeface="Arial"/>
                <a:cs typeface="Arial"/>
              </a:rPr>
              <a:t>80</a:t>
            </a:r>
            <a:r>
              <a:rPr sz="2800" spc="-10" dirty="0">
                <a:solidFill>
                  <a:srgbClr val="0D112B"/>
                </a:solidFill>
                <a:latin typeface="Arial"/>
                <a:cs typeface="Arial"/>
              </a:rPr>
              <a:t>, and </a:t>
            </a:r>
            <a:r>
              <a:rPr sz="2800" b="1" spc="-15" dirty="0">
                <a:solidFill>
                  <a:srgbClr val="0D112B"/>
                </a:solidFill>
                <a:latin typeface="Arial"/>
                <a:cs typeface="Arial"/>
              </a:rPr>
              <a:t>Source </a:t>
            </a:r>
            <a:r>
              <a:rPr sz="2800" spc="-5" dirty="0">
                <a:solidFill>
                  <a:srgbClr val="0D112B"/>
                </a:solidFill>
                <a:latin typeface="Arial"/>
                <a:cs typeface="Arial"/>
              </a:rPr>
              <a:t>to </a:t>
            </a:r>
            <a:r>
              <a:rPr sz="2800" spc="-20" dirty="0">
                <a:solidFill>
                  <a:srgbClr val="0D112B"/>
                </a:solidFill>
                <a:latin typeface="Arial"/>
                <a:cs typeface="Arial"/>
              </a:rPr>
              <a:t>“</a:t>
            </a:r>
            <a:r>
              <a:rPr sz="2800" i="1" spc="-20" dirty="0">
                <a:latin typeface="Arial"/>
                <a:cs typeface="Arial"/>
              </a:rPr>
              <a:t>::/0</a:t>
            </a:r>
            <a:r>
              <a:rPr sz="2800" spc="-20" dirty="0">
                <a:solidFill>
                  <a:srgbClr val="0D112B"/>
                </a:solidFill>
                <a:latin typeface="Arial"/>
                <a:cs typeface="Arial"/>
              </a:rPr>
              <a:t>”.</a:t>
            </a:r>
            <a:endParaRPr sz="2800" dirty="0">
              <a:latin typeface="Arial"/>
              <a:cs typeface="Arial"/>
            </a:endParaRPr>
          </a:p>
          <a:p>
            <a:pPr marL="12701">
              <a:lnSpc>
                <a:spcPct val="150000"/>
              </a:lnSpc>
            </a:pPr>
            <a:r>
              <a:rPr sz="2800" spc="-10" dirty="0">
                <a:solidFill>
                  <a:srgbClr val="0D112B"/>
                </a:solidFill>
                <a:latin typeface="Arial"/>
                <a:cs typeface="Arial"/>
              </a:rPr>
              <a:t>Set </a:t>
            </a:r>
            <a:r>
              <a:rPr sz="2800" b="1" spc="-20" dirty="0">
                <a:solidFill>
                  <a:srgbClr val="0D112B"/>
                </a:solidFill>
                <a:latin typeface="Arial"/>
                <a:cs typeface="Arial"/>
              </a:rPr>
              <a:t>Type </a:t>
            </a:r>
            <a:r>
              <a:rPr sz="2800" i="1" spc="-10" dirty="0">
                <a:latin typeface="Arial"/>
                <a:cs typeface="Arial"/>
              </a:rPr>
              <a:t>Custom TCP</a:t>
            </a:r>
            <a:r>
              <a:rPr sz="2800" spc="-10" dirty="0">
                <a:solidFill>
                  <a:srgbClr val="0D112B"/>
                </a:solidFill>
                <a:latin typeface="Arial"/>
                <a:cs typeface="Arial"/>
              </a:rPr>
              <a:t>, </a:t>
            </a:r>
            <a:r>
              <a:rPr sz="2800" b="1" spc="-15" dirty="0">
                <a:solidFill>
                  <a:srgbClr val="0D112B"/>
                </a:solidFill>
                <a:latin typeface="Arial"/>
                <a:cs typeface="Arial"/>
              </a:rPr>
              <a:t>Protocol </a:t>
            </a:r>
            <a:r>
              <a:rPr sz="2800" i="1" spc="-15" dirty="0">
                <a:latin typeface="Arial"/>
                <a:cs typeface="Arial"/>
              </a:rPr>
              <a:t>TCP</a:t>
            </a:r>
            <a:r>
              <a:rPr sz="2800" spc="-15" dirty="0">
                <a:solidFill>
                  <a:srgbClr val="0D112B"/>
                </a:solidFill>
                <a:latin typeface="Arial"/>
                <a:cs typeface="Arial"/>
              </a:rPr>
              <a:t>, </a:t>
            </a:r>
            <a:r>
              <a:rPr sz="2800" b="1" spc="-10" dirty="0">
                <a:solidFill>
                  <a:srgbClr val="0D112B"/>
                </a:solidFill>
                <a:latin typeface="Arial"/>
                <a:cs typeface="Arial"/>
              </a:rPr>
              <a:t>Port </a:t>
            </a:r>
            <a:r>
              <a:rPr sz="2800" b="1" spc="-15" dirty="0">
                <a:solidFill>
                  <a:srgbClr val="0D112B"/>
                </a:solidFill>
                <a:latin typeface="Arial"/>
                <a:cs typeface="Arial"/>
              </a:rPr>
              <a:t>range </a:t>
            </a:r>
            <a:r>
              <a:rPr sz="2800" i="1" spc="-15" dirty="0">
                <a:latin typeface="Arial"/>
                <a:cs typeface="Arial"/>
              </a:rPr>
              <a:t>8080</a:t>
            </a:r>
            <a:r>
              <a:rPr sz="2800" spc="-15" dirty="0">
                <a:solidFill>
                  <a:srgbClr val="0D112B"/>
                </a:solidFill>
                <a:latin typeface="Arial"/>
                <a:cs typeface="Arial"/>
              </a:rPr>
              <a:t>, and </a:t>
            </a:r>
            <a:r>
              <a:rPr sz="2800" b="1" spc="-15" dirty="0">
                <a:solidFill>
                  <a:srgbClr val="0D112B"/>
                </a:solidFill>
                <a:latin typeface="Arial"/>
                <a:cs typeface="Arial"/>
              </a:rPr>
              <a:t>Source </a:t>
            </a:r>
            <a:r>
              <a:rPr sz="2800" spc="-5" dirty="0">
                <a:solidFill>
                  <a:srgbClr val="0D112B"/>
                </a:solidFill>
                <a:latin typeface="Arial"/>
                <a:cs typeface="Arial"/>
              </a:rPr>
              <a:t>to</a:t>
            </a:r>
            <a:r>
              <a:rPr sz="2800" dirty="0">
                <a:solidFill>
                  <a:srgbClr val="0D112B"/>
                </a:solidFill>
                <a:latin typeface="Arial"/>
                <a:cs typeface="Arial"/>
              </a:rPr>
              <a:t> </a:t>
            </a:r>
            <a:r>
              <a:rPr sz="2800" spc="-15" dirty="0">
                <a:solidFill>
                  <a:srgbClr val="0D112B"/>
                </a:solidFill>
                <a:latin typeface="Arial"/>
                <a:cs typeface="Arial"/>
              </a:rPr>
              <a:t>“</a:t>
            </a:r>
            <a:r>
              <a:rPr sz="2800" i="1" spc="-15" dirty="0">
                <a:latin typeface="Arial"/>
                <a:cs typeface="Arial"/>
              </a:rPr>
              <a:t>0.0.0.0/0</a:t>
            </a:r>
            <a:r>
              <a:rPr sz="2800" spc="-15" dirty="0">
                <a:solidFill>
                  <a:srgbClr val="0D112B"/>
                </a:solidFill>
                <a:latin typeface="Arial"/>
                <a:cs typeface="Arial"/>
              </a:rPr>
              <a:t>”.</a:t>
            </a:r>
            <a:endParaRPr sz="2800" dirty="0">
              <a:latin typeface="Arial"/>
              <a:cs typeface="Arial"/>
            </a:endParaRPr>
          </a:p>
          <a:p>
            <a:pPr marL="12701">
              <a:lnSpc>
                <a:spcPct val="150000"/>
              </a:lnSpc>
            </a:pPr>
            <a:r>
              <a:rPr sz="2800" spc="-10" dirty="0">
                <a:solidFill>
                  <a:srgbClr val="0D112B"/>
                </a:solidFill>
                <a:latin typeface="Arial"/>
                <a:cs typeface="Arial"/>
              </a:rPr>
              <a:t>Set </a:t>
            </a:r>
            <a:r>
              <a:rPr sz="2800" b="1" spc="-20" dirty="0">
                <a:solidFill>
                  <a:srgbClr val="0D112B"/>
                </a:solidFill>
                <a:latin typeface="Arial"/>
                <a:cs typeface="Arial"/>
              </a:rPr>
              <a:t>Type </a:t>
            </a:r>
            <a:r>
              <a:rPr sz="2800" i="1" spc="-15" dirty="0">
                <a:latin typeface="Arial"/>
                <a:cs typeface="Arial"/>
              </a:rPr>
              <a:t>SSH</a:t>
            </a:r>
            <a:r>
              <a:rPr sz="2800" spc="-15" dirty="0">
                <a:solidFill>
                  <a:srgbClr val="0D112B"/>
                </a:solidFill>
                <a:latin typeface="Arial"/>
                <a:cs typeface="Arial"/>
              </a:rPr>
              <a:t>, </a:t>
            </a:r>
            <a:r>
              <a:rPr sz="2800" b="1" spc="-15" dirty="0">
                <a:solidFill>
                  <a:srgbClr val="0D112B"/>
                </a:solidFill>
                <a:latin typeface="Arial"/>
                <a:cs typeface="Arial"/>
              </a:rPr>
              <a:t>Protocol </a:t>
            </a:r>
            <a:r>
              <a:rPr sz="2800" i="1" spc="-15" dirty="0">
                <a:latin typeface="Arial"/>
                <a:cs typeface="Arial"/>
              </a:rPr>
              <a:t>TCP</a:t>
            </a:r>
            <a:r>
              <a:rPr sz="2800" spc="-15" dirty="0">
                <a:solidFill>
                  <a:srgbClr val="0D112B"/>
                </a:solidFill>
                <a:latin typeface="Arial"/>
                <a:cs typeface="Arial"/>
              </a:rPr>
              <a:t>, </a:t>
            </a:r>
            <a:r>
              <a:rPr sz="2800" b="1" spc="-10" dirty="0">
                <a:solidFill>
                  <a:srgbClr val="0D112B"/>
                </a:solidFill>
                <a:latin typeface="Arial"/>
                <a:cs typeface="Arial"/>
              </a:rPr>
              <a:t>Port </a:t>
            </a:r>
            <a:r>
              <a:rPr sz="2800" b="1" spc="-15" dirty="0">
                <a:solidFill>
                  <a:srgbClr val="0D112B"/>
                </a:solidFill>
                <a:latin typeface="Arial"/>
                <a:cs typeface="Arial"/>
              </a:rPr>
              <a:t>range </a:t>
            </a:r>
            <a:r>
              <a:rPr sz="2800" i="1" spc="-10" dirty="0">
                <a:latin typeface="Arial"/>
                <a:cs typeface="Arial"/>
              </a:rPr>
              <a:t>22</a:t>
            </a:r>
            <a:r>
              <a:rPr sz="2800" spc="-10" dirty="0">
                <a:solidFill>
                  <a:srgbClr val="0D112B"/>
                </a:solidFill>
                <a:latin typeface="Arial"/>
                <a:cs typeface="Arial"/>
              </a:rPr>
              <a:t>, and </a:t>
            </a:r>
            <a:r>
              <a:rPr sz="2800" b="1" spc="-15" dirty="0">
                <a:solidFill>
                  <a:srgbClr val="0D112B"/>
                </a:solidFill>
                <a:latin typeface="Arial"/>
                <a:cs typeface="Arial"/>
              </a:rPr>
              <a:t>Source </a:t>
            </a:r>
            <a:r>
              <a:rPr sz="2800" spc="-5" dirty="0">
                <a:solidFill>
                  <a:srgbClr val="0D112B"/>
                </a:solidFill>
                <a:latin typeface="Arial"/>
                <a:cs typeface="Arial"/>
              </a:rPr>
              <a:t>to</a:t>
            </a:r>
            <a:r>
              <a:rPr sz="2800" spc="-30" dirty="0">
                <a:solidFill>
                  <a:srgbClr val="0D112B"/>
                </a:solidFill>
                <a:latin typeface="Arial"/>
                <a:cs typeface="Arial"/>
              </a:rPr>
              <a:t> </a:t>
            </a:r>
            <a:r>
              <a:rPr sz="2800" spc="-15" dirty="0">
                <a:solidFill>
                  <a:srgbClr val="0D112B"/>
                </a:solidFill>
                <a:latin typeface="Arial"/>
                <a:cs typeface="Arial"/>
              </a:rPr>
              <a:t>“</a:t>
            </a:r>
            <a:r>
              <a:rPr sz="2800" i="1" spc="-15" dirty="0">
                <a:latin typeface="Arial"/>
                <a:cs typeface="Arial"/>
              </a:rPr>
              <a:t>0.0.0.0/0</a:t>
            </a:r>
            <a:r>
              <a:rPr sz="2800" spc="-15" dirty="0">
                <a:solidFill>
                  <a:srgbClr val="0D112B"/>
                </a:solidFill>
                <a:latin typeface="Arial"/>
                <a:cs typeface="Arial"/>
              </a:rPr>
              <a:t>”.</a:t>
            </a:r>
            <a:endParaRPr sz="2800" dirty="0">
              <a:latin typeface="Arial"/>
              <a:cs typeface="Arial"/>
            </a:endParaRPr>
          </a:p>
          <a:p>
            <a:pPr marL="12701">
              <a:lnSpc>
                <a:spcPct val="150000"/>
              </a:lnSpc>
            </a:pPr>
            <a:r>
              <a:rPr sz="2800" spc="-10" dirty="0">
                <a:solidFill>
                  <a:srgbClr val="0D112B"/>
                </a:solidFill>
                <a:latin typeface="Arial"/>
                <a:cs typeface="Arial"/>
              </a:rPr>
              <a:t>Set </a:t>
            </a:r>
            <a:r>
              <a:rPr sz="2800" b="1" spc="-20" dirty="0">
                <a:solidFill>
                  <a:srgbClr val="0D112B"/>
                </a:solidFill>
                <a:latin typeface="Arial"/>
                <a:cs typeface="Arial"/>
              </a:rPr>
              <a:t>Type </a:t>
            </a:r>
            <a:r>
              <a:rPr sz="2800" i="1" spc="-15" dirty="0">
                <a:latin typeface="Arial"/>
                <a:cs typeface="Arial"/>
              </a:rPr>
              <a:t>HTTPS</a:t>
            </a:r>
            <a:r>
              <a:rPr sz="2800" spc="-15" dirty="0">
                <a:solidFill>
                  <a:srgbClr val="0D112B"/>
                </a:solidFill>
                <a:latin typeface="Arial"/>
                <a:cs typeface="Arial"/>
              </a:rPr>
              <a:t>, </a:t>
            </a:r>
            <a:r>
              <a:rPr sz="2800" b="1" spc="-15" dirty="0">
                <a:solidFill>
                  <a:srgbClr val="0D112B"/>
                </a:solidFill>
                <a:latin typeface="Arial"/>
                <a:cs typeface="Arial"/>
              </a:rPr>
              <a:t>Protocol </a:t>
            </a:r>
            <a:r>
              <a:rPr sz="2800" i="1" spc="-15" dirty="0">
                <a:latin typeface="Arial"/>
                <a:cs typeface="Arial"/>
              </a:rPr>
              <a:t>TCP</a:t>
            </a:r>
            <a:r>
              <a:rPr sz="2800" spc="-15" dirty="0">
                <a:solidFill>
                  <a:srgbClr val="0D112B"/>
                </a:solidFill>
                <a:latin typeface="Arial"/>
                <a:cs typeface="Arial"/>
              </a:rPr>
              <a:t>, </a:t>
            </a:r>
            <a:r>
              <a:rPr sz="2800" b="1" spc="-10" dirty="0">
                <a:solidFill>
                  <a:srgbClr val="0D112B"/>
                </a:solidFill>
                <a:latin typeface="Arial"/>
                <a:cs typeface="Arial"/>
              </a:rPr>
              <a:t>Port </a:t>
            </a:r>
            <a:r>
              <a:rPr sz="2800" b="1" spc="-15" dirty="0">
                <a:solidFill>
                  <a:srgbClr val="0D112B"/>
                </a:solidFill>
                <a:latin typeface="Arial"/>
                <a:cs typeface="Arial"/>
              </a:rPr>
              <a:t>range </a:t>
            </a:r>
            <a:r>
              <a:rPr sz="2800" i="1" spc="-10" dirty="0">
                <a:latin typeface="Arial"/>
                <a:cs typeface="Arial"/>
              </a:rPr>
              <a:t>443</a:t>
            </a:r>
            <a:r>
              <a:rPr sz="2800" spc="-10" dirty="0">
                <a:solidFill>
                  <a:srgbClr val="0D112B"/>
                </a:solidFill>
                <a:latin typeface="Arial"/>
                <a:cs typeface="Arial"/>
              </a:rPr>
              <a:t>, and </a:t>
            </a:r>
            <a:r>
              <a:rPr sz="2800" b="1" spc="-10" dirty="0">
                <a:solidFill>
                  <a:srgbClr val="0D112B"/>
                </a:solidFill>
                <a:latin typeface="Arial"/>
                <a:cs typeface="Arial"/>
              </a:rPr>
              <a:t>Source </a:t>
            </a:r>
            <a:r>
              <a:rPr sz="2800" spc="-5" dirty="0">
                <a:solidFill>
                  <a:srgbClr val="0D112B"/>
                </a:solidFill>
                <a:latin typeface="Arial"/>
                <a:cs typeface="Arial"/>
              </a:rPr>
              <a:t>to</a:t>
            </a:r>
            <a:r>
              <a:rPr sz="2800" spc="-40" dirty="0">
                <a:solidFill>
                  <a:srgbClr val="0D112B"/>
                </a:solidFill>
                <a:latin typeface="Arial"/>
                <a:cs typeface="Arial"/>
              </a:rPr>
              <a:t> </a:t>
            </a:r>
            <a:r>
              <a:rPr sz="2800" spc="-15" dirty="0">
                <a:solidFill>
                  <a:srgbClr val="0D112B"/>
                </a:solidFill>
                <a:latin typeface="Arial"/>
                <a:cs typeface="Arial"/>
              </a:rPr>
              <a:t>“</a:t>
            </a:r>
            <a:r>
              <a:rPr sz="2800" i="1" spc="-15" dirty="0">
                <a:latin typeface="Arial"/>
                <a:cs typeface="Arial"/>
              </a:rPr>
              <a:t>0.0.0.0/0</a:t>
            </a:r>
            <a:r>
              <a:rPr sz="2800" spc="-15" dirty="0">
                <a:solidFill>
                  <a:srgbClr val="0D112B"/>
                </a:solidFill>
                <a:latin typeface="Arial"/>
                <a:cs typeface="Arial"/>
              </a:rPr>
              <a:t>”.</a:t>
            </a:r>
            <a:endParaRPr sz="2800" dirty="0">
              <a:latin typeface="Arial"/>
              <a:cs typeface="Arial"/>
            </a:endParaRPr>
          </a:p>
        </p:txBody>
      </p:sp>
      <p:sp>
        <p:nvSpPr>
          <p:cNvPr id="6" name="object 6"/>
          <p:cNvSpPr/>
          <p:nvPr/>
        </p:nvSpPr>
        <p:spPr>
          <a:xfrm>
            <a:off x="956469" y="299937"/>
            <a:ext cx="11734800" cy="532022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03628" y="2607817"/>
            <a:ext cx="384175" cy="210820"/>
          </a:xfrm>
          <a:custGeom>
            <a:avLst/>
            <a:gdLst/>
            <a:ahLst/>
            <a:cxnLst/>
            <a:rect l="l" t="t" r="r" b="b"/>
            <a:pathLst>
              <a:path w="384175" h="210819">
                <a:moveTo>
                  <a:pt x="384047" y="0"/>
                </a:moveTo>
                <a:lnTo>
                  <a:pt x="0" y="0"/>
                </a:lnTo>
                <a:lnTo>
                  <a:pt x="0" y="210311"/>
                </a:lnTo>
                <a:lnTo>
                  <a:pt x="384047" y="210311"/>
                </a:lnTo>
                <a:lnTo>
                  <a:pt x="384047" y="0"/>
                </a:lnTo>
                <a:close/>
              </a:path>
            </a:pathLst>
          </a:custGeom>
          <a:solidFill>
            <a:srgbClr val="E8E8E8"/>
          </a:solidFill>
        </p:spPr>
        <p:txBody>
          <a:bodyPr wrap="square" lIns="0" tIns="0" rIns="0" bIns="0" rtlCol="0"/>
          <a:lstStyle/>
          <a:p>
            <a:endParaRPr/>
          </a:p>
        </p:txBody>
      </p:sp>
      <p:sp>
        <p:nvSpPr>
          <p:cNvPr id="3" name="object 3"/>
          <p:cNvSpPr txBox="1"/>
          <p:nvPr/>
        </p:nvSpPr>
        <p:spPr>
          <a:xfrm>
            <a:off x="3794919" y="429259"/>
            <a:ext cx="6609080" cy="505267"/>
          </a:xfrm>
          <a:prstGeom prst="rect">
            <a:avLst/>
          </a:prstGeom>
        </p:spPr>
        <p:txBody>
          <a:bodyPr vert="horz" wrap="square" lIns="0" tIns="12700" rIns="0" bIns="0" rtlCol="0">
            <a:spAutoFit/>
          </a:bodyPr>
          <a:lstStyle/>
          <a:p>
            <a:pPr marL="12701">
              <a:spcBef>
                <a:spcPts val="100"/>
              </a:spcBef>
            </a:pPr>
            <a:r>
              <a:rPr sz="3200" b="1" spc="-15" dirty="0">
                <a:solidFill>
                  <a:srgbClr val="444444"/>
                </a:solidFill>
                <a:latin typeface="Arial"/>
                <a:cs typeface="Arial"/>
              </a:rPr>
              <a:t>Launch </a:t>
            </a:r>
            <a:r>
              <a:rPr sz="3200" b="1" spc="-10" dirty="0">
                <a:solidFill>
                  <a:srgbClr val="444444"/>
                </a:solidFill>
                <a:latin typeface="Arial"/>
                <a:cs typeface="Arial"/>
              </a:rPr>
              <a:t>and create </a:t>
            </a:r>
            <a:r>
              <a:rPr sz="3200" b="1" dirty="0">
                <a:solidFill>
                  <a:srgbClr val="444444"/>
                </a:solidFill>
                <a:latin typeface="Arial"/>
                <a:cs typeface="Arial"/>
              </a:rPr>
              <a:t>a </a:t>
            </a:r>
            <a:r>
              <a:rPr sz="3200" b="1" spc="-5" dirty="0">
                <a:solidFill>
                  <a:srgbClr val="444444"/>
                </a:solidFill>
                <a:latin typeface="Arial"/>
                <a:cs typeface="Arial"/>
              </a:rPr>
              <a:t>key</a:t>
            </a:r>
            <a:r>
              <a:rPr sz="3200" b="1" spc="-105" dirty="0">
                <a:solidFill>
                  <a:srgbClr val="444444"/>
                </a:solidFill>
                <a:latin typeface="Arial"/>
                <a:cs typeface="Arial"/>
              </a:rPr>
              <a:t> </a:t>
            </a:r>
            <a:r>
              <a:rPr sz="3200" b="1" spc="-10" dirty="0">
                <a:solidFill>
                  <a:srgbClr val="444444"/>
                </a:solidFill>
                <a:latin typeface="Arial"/>
                <a:cs typeface="Arial"/>
              </a:rPr>
              <a:t>pair</a:t>
            </a:r>
            <a:endParaRPr sz="3200" dirty="0">
              <a:latin typeface="Arial"/>
              <a:cs typeface="Arial"/>
            </a:endParaRPr>
          </a:p>
        </p:txBody>
      </p:sp>
      <p:sp>
        <p:nvSpPr>
          <p:cNvPr id="5" name="object 5"/>
          <p:cNvSpPr/>
          <p:nvPr/>
        </p:nvSpPr>
        <p:spPr>
          <a:xfrm>
            <a:off x="1564446" y="2620879"/>
            <a:ext cx="10820400" cy="6232835"/>
          </a:xfrm>
          <a:prstGeom prst="rect">
            <a:avLst/>
          </a:prstGeom>
          <a:blipFill>
            <a:blip r:embed="rId2" cstate="print"/>
            <a:stretch>
              <a:fillRect/>
            </a:stretch>
          </a:blipFill>
        </p:spPr>
        <p:txBody>
          <a:bodyPr wrap="square" lIns="0" tIns="0" rIns="0" bIns="0" rtlCol="0"/>
          <a:lstStyle/>
          <a:p>
            <a:endParaRPr/>
          </a:p>
        </p:txBody>
      </p:sp>
      <p:sp>
        <p:nvSpPr>
          <p:cNvPr id="7" name="TextBox 6">
            <a:extLst>
              <a:ext uri="{FF2B5EF4-FFF2-40B4-BE49-F238E27FC236}">
                <a16:creationId xmlns="" xmlns:a16="http://schemas.microsoft.com/office/drawing/2014/main" id="{5B80F66D-2382-4FED-881B-C40858E41468}"/>
              </a:ext>
            </a:extLst>
          </p:cNvPr>
          <p:cNvSpPr txBox="1"/>
          <p:nvPr/>
        </p:nvSpPr>
        <p:spPr>
          <a:xfrm>
            <a:off x="2861469" y="9461500"/>
            <a:ext cx="8650514" cy="584775"/>
          </a:xfrm>
          <a:prstGeom prst="rect">
            <a:avLst/>
          </a:prstGeom>
          <a:noFill/>
        </p:spPr>
        <p:txBody>
          <a:bodyPr wrap="square">
            <a:spAutoFit/>
          </a:bodyPr>
          <a:lstStyle/>
          <a:p>
            <a:pPr marL="12701">
              <a:spcBef>
                <a:spcPts val="265"/>
              </a:spcBef>
            </a:pPr>
            <a:r>
              <a:rPr lang="en-US" sz="3200" b="1" spc="-15" dirty="0">
                <a:latin typeface="Arial"/>
                <a:cs typeface="Arial"/>
              </a:rPr>
              <a:t>Review </a:t>
            </a:r>
            <a:r>
              <a:rPr lang="en-US" sz="3200" b="1" spc="-10" dirty="0">
                <a:latin typeface="Arial"/>
                <a:cs typeface="Arial"/>
              </a:rPr>
              <a:t>and </a:t>
            </a:r>
            <a:r>
              <a:rPr lang="en-US" sz="3200" b="1" spc="-15" dirty="0">
                <a:latin typeface="Arial"/>
                <a:cs typeface="Arial"/>
              </a:rPr>
              <a:t>launch </a:t>
            </a:r>
            <a:r>
              <a:rPr lang="en-US" sz="3200" b="1" spc="-10" dirty="0">
                <a:latin typeface="Arial"/>
                <a:cs typeface="Arial"/>
              </a:rPr>
              <a:t>the</a:t>
            </a:r>
            <a:r>
              <a:rPr lang="en-US" sz="3200" b="1" spc="-30" dirty="0">
                <a:latin typeface="Arial"/>
                <a:cs typeface="Arial"/>
              </a:rPr>
              <a:t> </a:t>
            </a:r>
            <a:r>
              <a:rPr lang="en-US" sz="3200" b="1" spc="-15" dirty="0">
                <a:latin typeface="Arial"/>
                <a:cs typeface="Arial"/>
              </a:rPr>
              <a:t>instance</a:t>
            </a:r>
            <a:endParaRPr lang="en-US" sz="3200" dirty="0">
              <a:latin typeface="Arial"/>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75469" y="699242"/>
            <a:ext cx="12420600" cy="1175322"/>
          </a:xfrm>
          <a:prstGeom prst="rect">
            <a:avLst/>
          </a:prstGeom>
        </p:spPr>
        <p:txBody>
          <a:bodyPr vert="horz" wrap="square" lIns="0" tIns="13335" rIns="0" bIns="0" rtlCol="0">
            <a:spAutoFit/>
          </a:bodyPr>
          <a:lstStyle/>
          <a:p>
            <a:pPr marL="241312" algn="ctr">
              <a:spcBef>
                <a:spcPts val="105"/>
              </a:spcBef>
            </a:pPr>
            <a:r>
              <a:rPr sz="1950" b="1" dirty="0">
                <a:solidFill>
                  <a:srgbClr val="16181F"/>
                </a:solidFill>
                <a:latin typeface="Arial"/>
                <a:cs typeface="Arial"/>
              </a:rPr>
              <a:t> </a:t>
            </a:r>
            <a:r>
              <a:rPr sz="3200" b="1" spc="-5" dirty="0">
                <a:solidFill>
                  <a:srgbClr val="16181F"/>
                </a:solidFill>
                <a:latin typeface="Arial"/>
                <a:cs typeface="Arial"/>
              </a:rPr>
              <a:t>Assign an Elastic IP address </a:t>
            </a:r>
            <a:r>
              <a:rPr sz="3200" b="1" spc="-10" dirty="0">
                <a:solidFill>
                  <a:srgbClr val="16181F"/>
                </a:solidFill>
                <a:latin typeface="Arial"/>
                <a:cs typeface="Arial"/>
              </a:rPr>
              <a:t>to </a:t>
            </a:r>
            <a:r>
              <a:rPr sz="3200" b="1" spc="-5" dirty="0">
                <a:solidFill>
                  <a:srgbClr val="16181F"/>
                </a:solidFill>
                <a:latin typeface="Arial"/>
                <a:cs typeface="Arial"/>
              </a:rPr>
              <a:t>your</a:t>
            </a:r>
            <a:r>
              <a:rPr sz="3200" b="1" spc="40" dirty="0">
                <a:solidFill>
                  <a:srgbClr val="16181F"/>
                </a:solidFill>
                <a:latin typeface="Arial"/>
                <a:cs typeface="Arial"/>
              </a:rPr>
              <a:t> </a:t>
            </a:r>
            <a:r>
              <a:rPr sz="3200" b="1" spc="-5" dirty="0">
                <a:solidFill>
                  <a:srgbClr val="16181F"/>
                </a:solidFill>
                <a:latin typeface="Arial"/>
                <a:cs typeface="Arial"/>
              </a:rPr>
              <a:t>instance</a:t>
            </a:r>
            <a:endParaRPr sz="3200" dirty="0">
              <a:latin typeface="Arial"/>
              <a:cs typeface="Arial"/>
            </a:endParaRPr>
          </a:p>
          <a:p>
            <a:pPr marL="241312" marR="5081">
              <a:lnSpc>
                <a:spcPct val="125099"/>
              </a:lnSpc>
              <a:spcBef>
                <a:spcPts val="1205"/>
              </a:spcBef>
            </a:pPr>
            <a:r>
              <a:rPr sz="1600" spc="-5" dirty="0">
                <a:solidFill>
                  <a:srgbClr val="16181F"/>
                </a:solidFill>
                <a:latin typeface="Arial"/>
                <a:cs typeface="Arial"/>
              </a:rPr>
              <a:t>.</a:t>
            </a:r>
            <a:endParaRPr sz="1600" dirty="0">
              <a:latin typeface="Arial"/>
              <a:cs typeface="Arial"/>
            </a:endParaRPr>
          </a:p>
          <a:p>
            <a:pPr>
              <a:spcBef>
                <a:spcPts val="5"/>
              </a:spcBef>
            </a:pPr>
            <a:endParaRPr sz="1350" dirty="0">
              <a:latin typeface="Arial"/>
              <a:cs typeface="Arial"/>
            </a:endParaRPr>
          </a:p>
        </p:txBody>
      </p:sp>
      <p:sp>
        <p:nvSpPr>
          <p:cNvPr id="4" name="object 4"/>
          <p:cNvSpPr txBox="1"/>
          <p:nvPr/>
        </p:nvSpPr>
        <p:spPr>
          <a:xfrm>
            <a:off x="3013869" y="9673557"/>
            <a:ext cx="8991600" cy="443711"/>
          </a:xfrm>
          <a:prstGeom prst="rect">
            <a:avLst/>
          </a:prstGeom>
        </p:spPr>
        <p:txBody>
          <a:bodyPr vert="horz" wrap="square" lIns="0" tIns="12700" rIns="0" bIns="0" rtlCol="0">
            <a:spAutoFit/>
          </a:bodyPr>
          <a:lstStyle/>
          <a:p>
            <a:pPr marL="12701">
              <a:spcBef>
                <a:spcPts val="100"/>
              </a:spcBef>
            </a:pPr>
            <a:r>
              <a:rPr sz="2800" dirty="0">
                <a:latin typeface="Times New Roman"/>
                <a:cs typeface="Times New Roman"/>
              </a:rPr>
              <a:t>Choose </a:t>
            </a:r>
            <a:r>
              <a:rPr sz="2800" b="1" spc="-5" dirty="0">
                <a:latin typeface="Times New Roman"/>
                <a:cs typeface="Times New Roman"/>
              </a:rPr>
              <a:t>Allocate new address</a:t>
            </a:r>
            <a:r>
              <a:rPr sz="2800" spc="-5" dirty="0">
                <a:latin typeface="Times New Roman"/>
                <a:cs typeface="Times New Roman"/>
              </a:rPr>
              <a:t>, and</a:t>
            </a:r>
            <a:r>
              <a:rPr lang="en-US" sz="2800" spc="-5" dirty="0">
                <a:latin typeface="Times New Roman"/>
                <a:cs typeface="Times New Roman"/>
              </a:rPr>
              <a:t> </a:t>
            </a:r>
            <a:r>
              <a:rPr sz="2800" dirty="0">
                <a:latin typeface="Times New Roman"/>
                <a:cs typeface="Times New Roman"/>
              </a:rPr>
              <a:t>then</a:t>
            </a:r>
            <a:r>
              <a:rPr sz="2800" spc="40" dirty="0">
                <a:latin typeface="Times New Roman"/>
                <a:cs typeface="Times New Roman"/>
              </a:rPr>
              <a:t> </a:t>
            </a:r>
            <a:r>
              <a:rPr sz="2800" b="1" spc="-5" dirty="0">
                <a:latin typeface="Times New Roman"/>
                <a:cs typeface="Times New Roman"/>
              </a:rPr>
              <a:t>Allocate</a:t>
            </a:r>
            <a:r>
              <a:rPr sz="2800" spc="-5" dirty="0">
                <a:latin typeface="Times New Roman"/>
                <a:cs typeface="Times New Roman"/>
              </a:rPr>
              <a:t>.</a:t>
            </a:r>
            <a:endParaRPr sz="2800" dirty="0">
              <a:latin typeface="Times New Roman"/>
              <a:cs typeface="Times New Roman"/>
            </a:endParaRPr>
          </a:p>
        </p:txBody>
      </p:sp>
      <p:sp>
        <p:nvSpPr>
          <p:cNvPr id="5" name="object 5"/>
          <p:cNvSpPr/>
          <p:nvPr/>
        </p:nvSpPr>
        <p:spPr>
          <a:xfrm>
            <a:off x="3807620" y="-871265"/>
            <a:ext cx="6641592" cy="71557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108616" y="2527300"/>
            <a:ext cx="12039600" cy="584119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1413669" y="1993900"/>
            <a:ext cx="11658600" cy="73152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AEC225DB-A8A9-477B-89DC-4947DABD819C}"/>
              </a:ext>
            </a:extLst>
          </p:cNvPr>
          <p:cNvPicPr>
            <a:picLocks noChangeAspect="1"/>
          </p:cNvPicPr>
          <p:nvPr/>
        </p:nvPicPr>
        <p:blipFill>
          <a:blip r:embed="rId2"/>
          <a:stretch>
            <a:fillRect/>
          </a:stretch>
        </p:blipFill>
        <p:spPr>
          <a:xfrm>
            <a:off x="1413669" y="1460500"/>
            <a:ext cx="12039600" cy="7772400"/>
          </a:xfrm>
          <a:prstGeom prst="rect">
            <a:avLst/>
          </a:prstGeom>
        </p:spPr>
      </p:pic>
    </p:spTree>
    <p:extLst>
      <p:ext uri="{BB962C8B-B14F-4D97-AF65-F5344CB8AC3E}">
        <p14:creationId xmlns:p14="http://schemas.microsoft.com/office/powerpoint/2010/main" val="9857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 xmlns:a16="http://schemas.microsoft.com/office/drawing/2014/main" id="{D530EEC2-69DE-42F2-BD6C-6320A4428FC8}"/>
              </a:ext>
            </a:extLst>
          </p:cNvPr>
          <p:cNvSpPr/>
          <p:nvPr/>
        </p:nvSpPr>
        <p:spPr>
          <a:xfrm>
            <a:off x="880269" y="774700"/>
            <a:ext cx="12344400" cy="9296400"/>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872393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2864" y="469900"/>
            <a:ext cx="13868400" cy="595035"/>
          </a:xfrm>
          <a:prstGeom prst="rect">
            <a:avLst/>
          </a:prstGeom>
        </p:spPr>
        <p:txBody>
          <a:bodyPr vert="horz" wrap="square" lIns="0" tIns="40640" rIns="0" bIns="0" rtlCol="0">
            <a:spAutoFit/>
          </a:bodyPr>
          <a:lstStyle/>
          <a:p>
            <a:pPr marL="1025576" marR="5081" indent="-1013511">
              <a:lnSpc>
                <a:spcPct val="100000"/>
              </a:lnSpc>
              <a:spcBef>
                <a:spcPts val="320"/>
              </a:spcBef>
            </a:pPr>
            <a:r>
              <a:rPr lang="en-US" sz="3600" spc="-5" dirty="0"/>
              <a:t>Connect </a:t>
            </a:r>
            <a:r>
              <a:rPr lang="en-US" sz="3600" dirty="0"/>
              <a:t>to your </a:t>
            </a:r>
            <a:r>
              <a:rPr lang="en-US" sz="3600" spc="-5" dirty="0"/>
              <a:t>Linux instance </a:t>
            </a:r>
            <a:r>
              <a:rPr lang="en-US" sz="3600" dirty="0"/>
              <a:t>from </a:t>
            </a:r>
            <a:r>
              <a:rPr lang="en-US" sz="3600" u="none" dirty="0"/>
              <a:t> </a:t>
            </a:r>
            <a:r>
              <a:rPr lang="en-US" sz="3600" spc="-5" dirty="0"/>
              <a:t>Windows using</a:t>
            </a:r>
            <a:r>
              <a:rPr lang="en-US" sz="3600" spc="5" dirty="0"/>
              <a:t> </a:t>
            </a:r>
            <a:r>
              <a:rPr lang="en-US" sz="3600" spc="-5" dirty="0"/>
              <a:t>PuTTY</a:t>
            </a:r>
          </a:p>
        </p:txBody>
      </p:sp>
      <p:sp>
        <p:nvSpPr>
          <p:cNvPr id="4" name="object 4"/>
          <p:cNvSpPr txBox="1"/>
          <p:nvPr/>
        </p:nvSpPr>
        <p:spPr>
          <a:xfrm>
            <a:off x="1108869" y="1308100"/>
            <a:ext cx="11277600" cy="3211520"/>
          </a:xfrm>
          <a:prstGeom prst="rect">
            <a:avLst/>
          </a:prstGeom>
        </p:spPr>
        <p:txBody>
          <a:bodyPr vert="horz" wrap="square" lIns="0" tIns="12700" rIns="0" bIns="0" rtlCol="0">
            <a:spAutoFit/>
          </a:bodyPr>
          <a:lstStyle/>
          <a:p>
            <a:pPr marL="12701" marR="12065">
              <a:lnSpc>
                <a:spcPct val="107100"/>
              </a:lnSpc>
              <a:spcBef>
                <a:spcPts val="1200"/>
              </a:spcBef>
            </a:pPr>
            <a:r>
              <a:rPr lang="en-IN" sz="2400" spc="-5" dirty="0">
                <a:solidFill>
                  <a:srgbClr val="16181F"/>
                </a:solidFill>
                <a:latin typeface="Arial"/>
                <a:cs typeface="Arial"/>
              </a:rPr>
              <a:t>The following instructions explain </a:t>
            </a:r>
            <a:r>
              <a:rPr lang="en-IN" sz="2400" dirty="0">
                <a:solidFill>
                  <a:srgbClr val="16181F"/>
                </a:solidFill>
                <a:latin typeface="Arial"/>
                <a:cs typeface="Arial"/>
              </a:rPr>
              <a:t>how </a:t>
            </a:r>
            <a:r>
              <a:rPr lang="en-IN" sz="2400" spc="-5" dirty="0">
                <a:solidFill>
                  <a:srgbClr val="16181F"/>
                </a:solidFill>
                <a:latin typeface="Arial"/>
                <a:cs typeface="Arial"/>
              </a:rPr>
              <a:t>to connect </a:t>
            </a:r>
            <a:r>
              <a:rPr lang="en-IN" sz="2400" dirty="0">
                <a:solidFill>
                  <a:srgbClr val="16181F"/>
                </a:solidFill>
                <a:latin typeface="Arial"/>
                <a:cs typeface="Arial"/>
              </a:rPr>
              <a:t>to </a:t>
            </a:r>
            <a:r>
              <a:rPr lang="en-IN" sz="2400" spc="-5" dirty="0">
                <a:solidFill>
                  <a:srgbClr val="16181F"/>
                </a:solidFill>
                <a:latin typeface="Arial"/>
                <a:cs typeface="Arial"/>
              </a:rPr>
              <a:t>your instance using PuTTY, </a:t>
            </a:r>
            <a:r>
              <a:rPr lang="en-IN" sz="2400" dirty="0">
                <a:solidFill>
                  <a:srgbClr val="16181F"/>
                </a:solidFill>
                <a:latin typeface="Arial"/>
                <a:cs typeface="Arial"/>
              </a:rPr>
              <a:t>a  free SSH </a:t>
            </a:r>
            <a:r>
              <a:rPr lang="en-IN" sz="2400" spc="-5" dirty="0">
                <a:solidFill>
                  <a:srgbClr val="16181F"/>
                </a:solidFill>
                <a:latin typeface="Arial"/>
                <a:cs typeface="Arial"/>
              </a:rPr>
              <a:t>client </a:t>
            </a:r>
            <a:r>
              <a:rPr lang="en-IN" sz="2400" dirty="0">
                <a:solidFill>
                  <a:srgbClr val="16181F"/>
                </a:solidFill>
                <a:latin typeface="Arial"/>
                <a:cs typeface="Arial"/>
              </a:rPr>
              <a:t>for</a:t>
            </a:r>
            <a:r>
              <a:rPr lang="en-IN" sz="2400" spc="-50" dirty="0">
                <a:solidFill>
                  <a:srgbClr val="16181F"/>
                </a:solidFill>
                <a:latin typeface="Arial"/>
                <a:cs typeface="Arial"/>
              </a:rPr>
              <a:t> </a:t>
            </a:r>
            <a:r>
              <a:rPr lang="en-IN" sz="2400" dirty="0">
                <a:solidFill>
                  <a:srgbClr val="16181F"/>
                </a:solidFill>
                <a:latin typeface="Arial"/>
                <a:cs typeface="Arial"/>
              </a:rPr>
              <a:t>Windows.</a:t>
            </a:r>
            <a:endParaRPr lang="en-IN" sz="2400" dirty="0">
              <a:latin typeface="Arial"/>
              <a:cs typeface="Arial"/>
            </a:endParaRPr>
          </a:p>
          <a:p>
            <a:pPr>
              <a:spcBef>
                <a:spcPts val="45"/>
              </a:spcBef>
            </a:pPr>
            <a:endParaRPr sz="2400" dirty="0">
              <a:latin typeface="Arial"/>
              <a:cs typeface="Arial"/>
            </a:endParaRPr>
          </a:p>
          <a:p>
            <a:pPr marL="12701"/>
            <a:r>
              <a:rPr sz="2800" b="1" spc="-5" dirty="0">
                <a:solidFill>
                  <a:srgbClr val="16181F"/>
                </a:solidFill>
                <a:latin typeface="Arial"/>
                <a:cs typeface="Arial"/>
              </a:rPr>
              <a:t>Prerequisites</a:t>
            </a:r>
            <a:endParaRPr sz="2800" dirty="0">
              <a:latin typeface="Arial"/>
              <a:cs typeface="Arial"/>
            </a:endParaRPr>
          </a:p>
          <a:p>
            <a:pPr marL="12701">
              <a:spcBef>
                <a:spcPts val="1320"/>
              </a:spcBef>
            </a:pPr>
            <a:r>
              <a:rPr sz="2400" b="1" dirty="0">
                <a:solidFill>
                  <a:srgbClr val="16181F"/>
                </a:solidFill>
                <a:latin typeface="Arial"/>
                <a:cs typeface="Arial"/>
              </a:rPr>
              <a:t>Verify </a:t>
            </a:r>
            <a:r>
              <a:rPr sz="2400" b="1" spc="-5" dirty="0">
                <a:solidFill>
                  <a:srgbClr val="16181F"/>
                </a:solidFill>
                <a:latin typeface="Arial"/>
                <a:cs typeface="Arial"/>
              </a:rPr>
              <a:t>that the instance </a:t>
            </a:r>
            <a:r>
              <a:rPr sz="2400" b="1" dirty="0">
                <a:solidFill>
                  <a:srgbClr val="16181F"/>
                </a:solidFill>
                <a:latin typeface="Arial"/>
                <a:cs typeface="Arial"/>
              </a:rPr>
              <a:t>is</a:t>
            </a:r>
            <a:r>
              <a:rPr sz="2400" b="1" spc="-35" dirty="0">
                <a:solidFill>
                  <a:srgbClr val="16181F"/>
                </a:solidFill>
                <a:latin typeface="Arial"/>
                <a:cs typeface="Arial"/>
              </a:rPr>
              <a:t> </a:t>
            </a:r>
            <a:r>
              <a:rPr sz="2400" b="1" dirty="0">
                <a:solidFill>
                  <a:srgbClr val="16181F"/>
                </a:solidFill>
                <a:latin typeface="Arial"/>
                <a:cs typeface="Arial"/>
              </a:rPr>
              <a:t>read</a:t>
            </a:r>
            <a:endParaRPr lang="en-US" sz="2400" b="1" dirty="0">
              <a:solidFill>
                <a:srgbClr val="16181F"/>
              </a:solidFill>
              <a:latin typeface="Arial"/>
              <a:cs typeface="Arial"/>
            </a:endParaRPr>
          </a:p>
          <a:p>
            <a:pPr marL="12701">
              <a:spcBef>
                <a:spcPts val="1320"/>
              </a:spcBef>
            </a:pPr>
            <a:r>
              <a:rPr sz="2400" b="1" spc="-5" dirty="0">
                <a:solidFill>
                  <a:srgbClr val="16181F"/>
                </a:solidFill>
                <a:latin typeface="Arial"/>
                <a:cs typeface="Arial"/>
              </a:rPr>
              <a:t>Install PuTTY on </a:t>
            </a:r>
            <a:r>
              <a:rPr sz="2400" b="1" spc="-15" dirty="0">
                <a:solidFill>
                  <a:srgbClr val="16181F"/>
                </a:solidFill>
                <a:latin typeface="Arial"/>
                <a:cs typeface="Arial"/>
              </a:rPr>
              <a:t>your </a:t>
            </a:r>
            <a:r>
              <a:rPr sz="2400" b="1" spc="-5" dirty="0">
                <a:solidFill>
                  <a:srgbClr val="16181F"/>
                </a:solidFill>
                <a:latin typeface="Arial"/>
                <a:cs typeface="Arial"/>
              </a:rPr>
              <a:t>local</a:t>
            </a:r>
            <a:r>
              <a:rPr sz="2400" b="1" spc="50" dirty="0">
                <a:solidFill>
                  <a:srgbClr val="16181F"/>
                </a:solidFill>
                <a:latin typeface="Arial"/>
                <a:cs typeface="Arial"/>
              </a:rPr>
              <a:t> </a:t>
            </a:r>
            <a:r>
              <a:rPr sz="2400" b="1" spc="-5" dirty="0">
                <a:solidFill>
                  <a:srgbClr val="16181F"/>
                </a:solidFill>
                <a:latin typeface="Arial"/>
                <a:cs typeface="Arial"/>
              </a:rPr>
              <a:t>computer</a:t>
            </a:r>
            <a:endParaRPr lang="en-US" sz="2400" dirty="0">
              <a:latin typeface="Arial"/>
              <a:cs typeface="Arial"/>
            </a:endParaRPr>
          </a:p>
          <a:p>
            <a:pPr marL="12701">
              <a:spcBef>
                <a:spcPts val="1320"/>
              </a:spcBef>
            </a:pPr>
            <a:r>
              <a:rPr sz="2400" b="1" spc="-5" dirty="0">
                <a:solidFill>
                  <a:srgbClr val="16181F"/>
                </a:solidFill>
                <a:latin typeface="Arial"/>
                <a:cs typeface="Arial"/>
              </a:rPr>
              <a:t>Convert </a:t>
            </a:r>
            <a:r>
              <a:rPr sz="2400" b="1" spc="-15" dirty="0">
                <a:solidFill>
                  <a:srgbClr val="16181F"/>
                </a:solidFill>
                <a:latin typeface="Arial"/>
                <a:cs typeface="Arial"/>
              </a:rPr>
              <a:t>your </a:t>
            </a:r>
            <a:r>
              <a:rPr sz="2400" b="1" spc="-5" dirty="0">
                <a:solidFill>
                  <a:srgbClr val="16181F"/>
                </a:solidFill>
                <a:latin typeface="Arial"/>
                <a:cs typeface="Arial"/>
              </a:rPr>
              <a:t>private </a:t>
            </a:r>
            <a:r>
              <a:rPr sz="2400" b="1" dirty="0">
                <a:solidFill>
                  <a:srgbClr val="16181F"/>
                </a:solidFill>
                <a:latin typeface="Arial"/>
                <a:cs typeface="Arial"/>
              </a:rPr>
              <a:t>key </a:t>
            </a:r>
            <a:r>
              <a:rPr sz="2400" b="1" spc="-5" dirty="0">
                <a:solidFill>
                  <a:srgbClr val="16181F"/>
                </a:solidFill>
                <a:latin typeface="Arial"/>
                <a:cs typeface="Arial"/>
              </a:rPr>
              <a:t>using P</a:t>
            </a:r>
            <a:r>
              <a:rPr lang="en-IN" sz="2400" b="1" spc="-5" dirty="0" err="1">
                <a:solidFill>
                  <a:srgbClr val="16181F"/>
                </a:solidFill>
                <a:latin typeface="Arial"/>
                <a:cs typeface="Arial"/>
              </a:rPr>
              <a:t>uTTY</a:t>
            </a:r>
            <a:r>
              <a:rPr sz="2400" b="1" spc="-5" dirty="0">
                <a:solidFill>
                  <a:srgbClr val="16181F"/>
                </a:solidFill>
                <a:latin typeface="Arial"/>
                <a:cs typeface="Arial"/>
              </a:rPr>
              <a:t>gen</a:t>
            </a:r>
            <a:endParaRPr sz="2400" dirty="0">
              <a:latin typeface="Arial"/>
              <a:cs typeface="Arial"/>
            </a:endParaRPr>
          </a:p>
        </p:txBody>
      </p:sp>
      <p:sp>
        <p:nvSpPr>
          <p:cNvPr id="7" name="TextBox 6">
            <a:extLst>
              <a:ext uri="{FF2B5EF4-FFF2-40B4-BE49-F238E27FC236}">
                <a16:creationId xmlns="" xmlns:a16="http://schemas.microsoft.com/office/drawing/2014/main" id="{B4A50188-D254-47E5-9EA3-0045735A6993}"/>
              </a:ext>
            </a:extLst>
          </p:cNvPr>
          <p:cNvSpPr txBox="1"/>
          <p:nvPr/>
        </p:nvSpPr>
        <p:spPr>
          <a:xfrm>
            <a:off x="651669" y="4996084"/>
            <a:ext cx="7141028" cy="584775"/>
          </a:xfrm>
          <a:prstGeom prst="rect">
            <a:avLst/>
          </a:prstGeom>
          <a:noFill/>
        </p:spPr>
        <p:txBody>
          <a:bodyPr wrap="square">
            <a:spAutoFit/>
          </a:bodyPr>
          <a:lstStyle/>
          <a:p>
            <a:pPr marL="241312">
              <a:spcBef>
                <a:spcPts val="1320"/>
              </a:spcBef>
            </a:pPr>
            <a:r>
              <a:rPr lang="en-US" sz="3200" b="1" dirty="0">
                <a:solidFill>
                  <a:srgbClr val="16181F"/>
                </a:solidFill>
                <a:latin typeface="Times New Roman"/>
                <a:cs typeface="Times New Roman"/>
              </a:rPr>
              <a:t>To convert your private key</a:t>
            </a:r>
          </a:p>
        </p:txBody>
      </p:sp>
      <p:pic>
        <p:nvPicPr>
          <p:cNvPr id="8" name="Picture 7">
            <a:extLst>
              <a:ext uri="{FF2B5EF4-FFF2-40B4-BE49-F238E27FC236}">
                <a16:creationId xmlns="" xmlns:a16="http://schemas.microsoft.com/office/drawing/2014/main" id="{66C14722-80DF-42FD-99AB-B81B14C1105A}"/>
              </a:ext>
            </a:extLst>
          </p:cNvPr>
          <p:cNvPicPr>
            <a:picLocks noChangeAspect="1"/>
          </p:cNvPicPr>
          <p:nvPr/>
        </p:nvPicPr>
        <p:blipFill>
          <a:blip r:embed="rId2"/>
          <a:stretch>
            <a:fillRect/>
          </a:stretch>
        </p:blipFill>
        <p:spPr>
          <a:xfrm>
            <a:off x="880269" y="5803900"/>
            <a:ext cx="6139204" cy="1670449"/>
          </a:xfrm>
          <a:prstGeom prst="rect">
            <a:avLst/>
          </a:prstGeom>
        </p:spPr>
      </p:pic>
      <p:pic>
        <p:nvPicPr>
          <p:cNvPr id="9" name="Picture 8">
            <a:extLst>
              <a:ext uri="{FF2B5EF4-FFF2-40B4-BE49-F238E27FC236}">
                <a16:creationId xmlns="" xmlns:a16="http://schemas.microsoft.com/office/drawing/2014/main" id="{4B8CE933-2408-49EA-A4ED-D3BA46A14AA9}"/>
              </a:ext>
            </a:extLst>
          </p:cNvPr>
          <p:cNvPicPr>
            <a:picLocks noChangeAspect="1"/>
          </p:cNvPicPr>
          <p:nvPr/>
        </p:nvPicPr>
        <p:blipFill>
          <a:blip r:embed="rId3"/>
          <a:stretch>
            <a:fillRect/>
          </a:stretch>
        </p:blipFill>
        <p:spPr>
          <a:xfrm>
            <a:off x="750373" y="8058365"/>
            <a:ext cx="6358679" cy="129246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3566319" y="437490"/>
            <a:ext cx="6826250" cy="825226"/>
          </a:xfrm>
          <a:prstGeom prst="rect">
            <a:avLst/>
          </a:prstGeom>
        </p:spPr>
        <p:txBody>
          <a:bodyPr vert="horz" wrap="square" lIns="0" tIns="12065" rIns="0" bIns="0" rtlCol="0">
            <a:spAutoFit/>
          </a:bodyPr>
          <a:lstStyle/>
          <a:p>
            <a:pPr marL="241312">
              <a:spcBef>
                <a:spcPts val="1345"/>
              </a:spcBef>
            </a:pPr>
            <a:r>
              <a:rPr sz="2800" b="1" dirty="0">
                <a:solidFill>
                  <a:srgbClr val="16181F"/>
                </a:solidFill>
                <a:latin typeface="Times New Roman"/>
                <a:cs typeface="Times New Roman"/>
              </a:rPr>
              <a:t>To </a:t>
            </a:r>
            <a:r>
              <a:rPr sz="2800" b="1" spc="-5" dirty="0">
                <a:solidFill>
                  <a:srgbClr val="16181F"/>
                </a:solidFill>
                <a:latin typeface="Times New Roman"/>
                <a:cs typeface="Times New Roman"/>
              </a:rPr>
              <a:t>connect </a:t>
            </a:r>
            <a:r>
              <a:rPr sz="2800" b="1" spc="-10" dirty="0">
                <a:solidFill>
                  <a:srgbClr val="16181F"/>
                </a:solidFill>
                <a:latin typeface="Times New Roman"/>
                <a:cs typeface="Times New Roman"/>
              </a:rPr>
              <a:t>to </a:t>
            </a:r>
            <a:r>
              <a:rPr sz="2800" b="1" spc="-5" dirty="0">
                <a:solidFill>
                  <a:srgbClr val="16181F"/>
                </a:solidFill>
                <a:latin typeface="Times New Roman"/>
                <a:cs typeface="Times New Roman"/>
              </a:rPr>
              <a:t>your instance </a:t>
            </a:r>
            <a:r>
              <a:rPr sz="2800" b="1" spc="-10" dirty="0">
                <a:solidFill>
                  <a:srgbClr val="16181F"/>
                </a:solidFill>
                <a:latin typeface="Times New Roman"/>
                <a:cs typeface="Times New Roman"/>
              </a:rPr>
              <a:t>using</a:t>
            </a:r>
            <a:r>
              <a:rPr sz="2800" b="1" spc="25" dirty="0">
                <a:solidFill>
                  <a:srgbClr val="16181F"/>
                </a:solidFill>
                <a:latin typeface="Times New Roman"/>
                <a:cs typeface="Times New Roman"/>
              </a:rPr>
              <a:t> </a:t>
            </a:r>
            <a:r>
              <a:rPr sz="2800" b="1" spc="-5" dirty="0">
                <a:solidFill>
                  <a:srgbClr val="16181F"/>
                </a:solidFill>
                <a:latin typeface="Times New Roman"/>
                <a:cs typeface="Times New Roman"/>
              </a:rPr>
              <a:t>PuTTY</a:t>
            </a:r>
            <a:endParaRPr sz="2800" dirty="0">
              <a:latin typeface="Times New Roman"/>
              <a:cs typeface="Times New Roman"/>
            </a:endParaRPr>
          </a:p>
          <a:p>
            <a:pPr marL="12701">
              <a:spcBef>
                <a:spcPts val="1295"/>
              </a:spcBef>
              <a:tabLst>
                <a:tab pos="241312" algn="l"/>
              </a:tabLst>
            </a:pPr>
            <a:r>
              <a:rPr sz="1400" spc="-5" dirty="0">
                <a:solidFill>
                  <a:srgbClr val="16181F"/>
                </a:solidFill>
                <a:latin typeface="Times New Roman"/>
                <a:cs typeface="Times New Roman"/>
              </a:rPr>
              <a:t>.</a:t>
            </a:r>
            <a:endParaRPr sz="1400" dirty="0">
              <a:latin typeface="Times New Roman"/>
              <a:cs typeface="Times New Roman"/>
            </a:endParaRPr>
          </a:p>
        </p:txBody>
      </p:sp>
      <p:sp>
        <p:nvSpPr>
          <p:cNvPr id="8" name="object 8"/>
          <p:cNvSpPr/>
          <p:nvPr/>
        </p:nvSpPr>
        <p:spPr>
          <a:xfrm>
            <a:off x="1032669" y="1536700"/>
            <a:ext cx="10896600" cy="717600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3794920" y="11174919"/>
            <a:ext cx="6397625" cy="628377"/>
          </a:xfrm>
          <a:prstGeom prst="rect">
            <a:avLst/>
          </a:prstGeom>
        </p:spPr>
        <p:txBody>
          <a:bodyPr vert="horz" wrap="square" lIns="0" tIns="12700" rIns="0" bIns="0" rtlCol="0">
            <a:spAutoFit/>
          </a:bodyPr>
          <a:lstStyle/>
          <a:p>
            <a:pPr marL="12701">
              <a:spcBef>
                <a:spcPts val="100"/>
              </a:spcBef>
            </a:pPr>
            <a:r>
              <a:rPr sz="2000" spc="-5" dirty="0">
                <a:solidFill>
                  <a:srgbClr val="16181F"/>
                </a:solidFill>
                <a:latin typeface="Arial"/>
                <a:cs typeface="Arial"/>
              </a:rPr>
              <a:t>After Opening clone </a:t>
            </a:r>
            <a:r>
              <a:rPr sz="2000" dirty="0">
                <a:solidFill>
                  <a:srgbClr val="16181F"/>
                </a:solidFill>
                <a:latin typeface="Arial"/>
                <a:cs typeface="Arial"/>
              </a:rPr>
              <a:t>the </a:t>
            </a:r>
            <a:r>
              <a:rPr sz="2000" spc="-5" dirty="0">
                <a:solidFill>
                  <a:srgbClr val="16181F"/>
                </a:solidFill>
                <a:latin typeface="Arial"/>
                <a:cs typeface="Arial"/>
              </a:rPr>
              <a:t>project </a:t>
            </a:r>
            <a:r>
              <a:rPr sz="2000" dirty="0">
                <a:solidFill>
                  <a:srgbClr val="16181F"/>
                </a:solidFill>
                <a:latin typeface="Arial"/>
                <a:cs typeface="Arial"/>
              </a:rPr>
              <a:t>into </a:t>
            </a:r>
            <a:r>
              <a:rPr sz="2000" spc="-5" dirty="0">
                <a:solidFill>
                  <a:srgbClr val="16181F"/>
                </a:solidFill>
                <a:latin typeface="Arial"/>
                <a:cs typeface="Arial"/>
              </a:rPr>
              <a:t>virtual machine using </a:t>
            </a:r>
            <a:r>
              <a:rPr sz="2000" dirty="0">
                <a:solidFill>
                  <a:srgbClr val="16181F"/>
                </a:solidFill>
                <a:latin typeface="Arial"/>
                <a:cs typeface="Arial"/>
              </a:rPr>
              <a:t>the </a:t>
            </a:r>
            <a:r>
              <a:rPr sz="2000" spc="-5" dirty="0">
                <a:solidFill>
                  <a:srgbClr val="16181F"/>
                </a:solidFill>
                <a:latin typeface="Arial"/>
                <a:cs typeface="Arial"/>
              </a:rPr>
              <a:t>following</a:t>
            </a:r>
            <a:r>
              <a:rPr sz="2000" spc="90" dirty="0">
                <a:solidFill>
                  <a:srgbClr val="16181F"/>
                </a:solidFill>
                <a:latin typeface="Arial"/>
                <a:cs typeface="Arial"/>
              </a:rPr>
              <a:t> </a:t>
            </a:r>
            <a:r>
              <a:rPr sz="2000" spc="-5" dirty="0">
                <a:solidFill>
                  <a:srgbClr val="16181F"/>
                </a:solidFill>
                <a:latin typeface="Arial"/>
                <a:cs typeface="Arial"/>
              </a:rPr>
              <a:t>command</a:t>
            </a:r>
            <a:endParaRPr sz="2000" dirty="0">
              <a:latin typeface="Arial"/>
              <a:cs typeface="Arial"/>
            </a:endParaRPr>
          </a:p>
        </p:txBody>
      </p:sp>
      <p:sp>
        <p:nvSpPr>
          <p:cNvPr id="5" name="object 5"/>
          <p:cNvSpPr/>
          <p:nvPr/>
        </p:nvSpPr>
        <p:spPr>
          <a:xfrm>
            <a:off x="499269" y="622300"/>
            <a:ext cx="12877800" cy="9372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CDC71D66-03A3-452C-B188-B95999FC118F}"/>
              </a:ext>
            </a:extLst>
          </p:cNvPr>
          <p:cNvPicPr>
            <a:picLocks noChangeAspect="1"/>
          </p:cNvPicPr>
          <p:nvPr/>
        </p:nvPicPr>
        <p:blipFill>
          <a:blip r:embed="rId2"/>
          <a:stretch>
            <a:fillRect/>
          </a:stretch>
        </p:blipFill>
        <p:spPr>
          <a:xfrm>
            <a:off x="1108869" y="622300"/>
            <a:ext cx="12877800" cy="9601200"/>
          </a:xfrm>
          <a:prstGeom prst="rect">
            <a:avLst/>
          </a:prstGeom>
        </p:spPr>
      </p:pic>
    </p:spTree>
    <p:extLst>
      <p:ext uri="{BB962C8B-B14F-4D97-AF65-F5344CB8AC3E}">
        <p14:creationId xmlns:p14="http://schemas.microsoft.com/office/powerpoint/2010/main" val="1086246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p:cNvSpPr>
          <p:nvPr/>
        </p:nvSpPr>
        <p:spPr>
          <a:xfrm>
            <a:off x="5842286" y="-915146"/>
            <a:ext cx="2557780" cy="412934"/>
          </a:xfrm>
          <a:prstGeom prst="rect">
            <a:avLst/>
          </a:prstGeom>
        </p:spPr>
        <p:txBody>
          <a:bodyPr vert="horz" wrap="square" lIns="0" tIns="12700" rIns="0" bIns="0" rtlCol="0">
            <a:spAutoFit/>
          </a:bodyPr>
          <a:lstStyle>
            <a:lvl1pPr algn="l" defTabSz="1425732" rtl="0" eaLnBrk="1" latinLnBrk="0" hangingPunct="1">
              <a:lnSpc>
                <a:spcPct val="90000"/>
              </a:lnSpc>
              <a:spcBef>
                <a:spcPct val="0"/>
              </a:spcBef>
              <a:buNone/>
              <a:defRPr sz="5613" kern="1200" cap="all" baseline="0">
                <a:solidFill>
                  <a:schemeClr val="tx1"/>
                </a:solidFill>
                <a:latin typeface="+mj-lt"/>
                <a:ea typeface="+mj-ea"/>
                <a:cs typeface="+mj-cs"/>
              </a:defRPr>
            </a:lvl1pPr>
          </a:lstStyle>
          <a:p>
            <a:pPr marL="12701">
              <a:spcBef>
                <a:spcPts val="100"/>
              </a:spcBef>
            </a:pPr>
            <a:r>
              <a:rPr lang="en-IN" sz="2600" b="1" spc="-5" smtClean="0">
                <a:solidFill>
                  <a:srgbClr val="000000"/>
                </a:solidFill>
                <a:uFill>
                  <a:solidFill>
                    <a:srgbClr val="000000"/>
                  </a:solidFill>
                </a:uFill>
              </a:rPr>
              <a:t>INTRODUCTION</a:t>
            </a:r>
            <a:endParaRPr lang="en-IN" sz="2600"/>
          </a:p>
        </p:txBody>
      </p:sp>
      <p:sp>
        <p:nvSpPr>
          <p:cNvPr id="3" name="object 3"/>
          <p:cNvSpPr txBox="1"/>
          <p:nvPr/>
        </p:nvSpPr>
        <p:spPr>
          <a:xfrm>
            <a:off x="2450093" y="1841500"/>
            <a:ext cx="10042949" cy="566181"/>
          </a:xfrm>
          <a:prstGeom prst="rect">
            <a:avLst/>
          </a:prstGeom>
        </p:spPr>
        <p:txBody>
          <a:bodyPr vert="horz" wrap="square" lIns="0" tIns="12065" rIns="0" bIns="0" rtlCol="0">
            <a:spAutoFit/>
          </a:bodyPr>
          <a:lstStyle/>
          <a:p>
            <a:pPr marL="12701" algn="ctr">
              <a:spcBef>
                <a:spcPts val="95"/>
              </a:spcBef>
            </a:pPr>
            <a:r>
              <a:rPr sz="3600" b="1" spc="-5" dirty="0" smtClean="0">
                <a:latin typeface="Helvetica" panose="020B0604020202020204" pitchFamily="34" charset="0"/>
                <a:cs typeface="Helvetica" panose="020B0604020202020204" pitchFamily="34" charset="0"/>
              </a:rPr>
              <a:t>Flask </a:t>
            </a:r>
            <a:r>
              <a:rPr sz="3600" b="1" spc="-5" dirty="0">
                <a:latin typeface="Helvetica" panose="020B0604020202020204" pitchFamily="34" charset="0"/>
                <a:cs typeface="Helvetica" panose="020B0604020202020204" pitchFamily="34" charset="0"/>
              </a:rPr>
              <a:t>CRUD Application with</a:t>
            </a:r>
            <a:r>
              <a:rPr sz="3600" b="1" spc="35" dirty="0">
                <a:latin typeface="Helvetica" panose="020B0604020202020204" pitchFamily="34" charset="0"/>
                <a:cs typeface="Helvetica" panose="020B0604020202020204" pitchFamily="34" charset="0"/>
              </a:rPr>
              <a:t> </a:t>
            </a:r>
            <a:r>
              <a:rPr sz="3600" b="1" spc="-5" dirty="0">
                <a:latin typeface="Helvetica" panose="020B0604020202020204" pitchFamily="34" charset="0"/>
                <a:cs typeface="Helvetica" panose="020B0604020202020204" pitchFamily="34" charset="0"/>
              </a:rPr>
              <a:t>SQLAlchemy</a:t>
            </a:r>
            <a:endParaRPr sz="3600" b="1" dirty="0">
              <a:latin typeface="Helvetica" panose="020B0604020202020204" pitchFamily="34" charset="0"/>
              <a:cs typeface="Helvetica" panose="020B0604020202020204" pitchFamily="34" charset="0"/>
            </a:endParaRPr>
          </a:p>
        </p:txBody>
      </p:sp>
      <p:sp>
        <p:nvSpPr>
          <p:cNvPr id="4" name="object 4"/>
          <p:cNvSpPr txBox="1"/>
          <p:nvPr/>
        </p:nvSpPr>
        <p:spPr>
          <a:xfrm>
            <a:off x="1032668" y="2698006"/>
            <a:ext cx="12877800" cy="7995394"/>
          </a:xfrm>
          <a:prstGeom prst="rect">
            <a:avLst/>
          </a:prstGeom>
        </p:spPr>
        <p:txBody>
          <a:bodyPr vert="horz" wrap="square" lIns="0" tIns="12700" rIns="0" bIns="0" rtlCol="0">
            <a:spAutoFit/>
          </a:bodyPr>
          <a:lstStyle/>
          <a:p>
            <a:pPr marL="18416" marR="14605" indent="746798" algn="just">
              <a:lnSpc>
                <a:spcPct val="107000"/>
              </a:lnSpc>
              <a:spcBef>
                <a:spcPts val="100"/>
              </a:spcBef>
            </a:pPr>
            <a:r>
              <a:rPr lang="en-US" sz="3200" spc="-10" dirty="0">
                <a:latin typeface="Helvetica" panose="020B0604020202020204" pitchFamily="34" charset="0"/>
                <a:cs typeface="Helvetica" panose="020B0604020202020204" pitchFamily="34" charset="0"/>
              </a:rPr>
              <a:t>W</a:t>
            </a:r>
            <a:r>
              <a:rPr sz="3200" spc="-10" dirty="0">
                <a:latin typeface="Helvetica" panose="020B0604020202020204" pitchFamily="34" charset="0"/>
                <a:cs typeface="Helvetica" panose="020B0604020202020204" pitchFamily="34" charset="0"/>
              </a:rPr>
              <a:t>e </a:t>
            </a:r>
            <a:r>
              <a:rPr sz="3200" dirty="0">
                <a:latin typeface="Helvetica" panose="020B0604020202020204" pitchFamily="34" charset="0"/>
                <a:cs typeface="Helvetica" panose="020B0604020202020204" pitchFamily="34" charset="0"/>
              </a:rPr>
              <a:t>are </a:t>
            </a:r>
            <a:r>
              <a:rPr sz="3200" spc="-5" dirty="0">
                <a:latin typeface="Helvetica" panose="020B0604020202020204" pitchFamily="34" charset="0"/>
                <a:cs typeface="Helvetica" panose="020B0604020202020204" pitchFamily="34" charset="0"/>
              </a:rPr>
              <a:t>goin</a:t>
            </a:r>
            <a:r>
              <a:rPr lang="en-US" sz="3200" spc="-5" dirty="0">
                <a:latin typeface="Helvetica" panose="020B0604020202020204" pitchFamily="34" charset="0"/>
                <a:cs typeface="Helvetica" panose="020B0604020202020204" pitchFamily="34" charset="0"/>
              </a:rPr>
              <a:t>g</a:t>
            </a:r>
            <a:r>
              <a:rPr sz="3200" dirty="0">
                <a:latin typeface="Helvetica" panose="020B0604020202020204" pitchFamily="34" charset="0"/>
                <a:cs typeface="Helvetica" panose="020B0604020202020204" pitchFamily="34" charset="0"/>
              </a:rPr>
              <a:t> to </a:t>
            </a:r>
            <a:r>
              <a:rPr sz="3200" spc="-5" dirty="0">
                <a:latin typeface="Helvetica" panose="020B0604020202020204" pitchFamily="34" charset="0"/>
                <a:cs typeface="Helvetica" panose="020B0604020202020204" pitchFamily="34" charset="0"/>
              </a:rPr>
              <a:t>build </a:t>
            </a:r>
            <a:r>
              <a:rPr lang="en-US" sz="3200" spc="-5" dirty="0">
                <a:latin typeface="Helvetica" panose="020B0604020202020204" pitchFamily="34" charset="0"/>
                <a:cs typeface="Helvetica" panose="020B0604020202020204" pitchFamily="34" charset="0"/>
              </a:rPr>
              <a:t>a Flask </a:t>
            </a:r>
            <a:r>
              <a:rPr sz="3200" spc="-5" dirty="0">
                <a:latin typeface="Helvetica" panose="020B0604020202020204" pitchFamily="34" charset="0"/>
                <a:cs typeface="Helvetica" panose="020B0604020202020204" pitchFamily="34" charset="0"/>
              </a:rPr>
              <a:t>web </a:t>
            </a:r>
            <a:r>
              <a:rPr sz="3200" dirty="0">
                <a:latin typeface="Helvetica" panose="020B0604020202020204" pitchFamily="34" charset="0"/>
                <a:cs typeface="Helvetica" panose="020B0604020202020204" pitchFamily="34" charset="0"/>
              </a:rPr>
              <a:t>application </a:t>
            </a:r>
            <a:r>
              <a:rPr sz="3200" spc="-5" dirty="0">
                <a:latin typeface="Helvetica" panose="020B0604020202020204" pitchFamily="34" charset="0"/>
                <a:cs typeface="Helvetica" panose="020B0604020202020204" pitchFamily="34" charset="0"/>
              </a:rPr>
              <a:t>that </a:t>
            </a:r>
            <a:r>
              <a:rPr lang="en-US" sz="3200" spc="-5" dirty="0">
                <a:latin typeface="Helvetica" panose="020B0604020202020204" pitchFamily="34" charset="0"/>
                <a:cs typeface="Helvetica" panose="020B0604020202020204" pitchFamily="34" charset="0"/>
              </a:rPr>
              <a:t>allows us to</a:t>
            </a:r>
            <a:r>
              <a:rPr sz="3200" dirty="0">
                <a:latin typeface="Helvetica" panose="020B0604020202020204" pitchFamily="34" charset="0"/>
                <a:cs typeface="Helvetica" panose="020B0604020202020204" pitchFamily="34" charset="0"/>
              </a:rPr>
              <a:t> </a:t>
            </a:r>
            <a:r>
              <a:rPr sz="3200" spc="-5" dirty="0">
                <a:latin typeface="Helvetica" panose="020B0604020202020204" pitchFamily="34" charset="0"/>
                <a:cs typeface="Helvetica" panose="020B0604020202020204" pitchFamily="34" charset="0"/>
              </a:rPr>
              <a:t>create employee, </a:t>
            </a:r>
            <a:r>
              <a:rPr sz="3200" dirty="0">
                <a:latin typeface="Helvetica" panose="020B0604020202020204" pitchFamily="34" charset="0"/>
                <a:cs typeface="Helvetica" panose="020B0604020202020204" pitchFamily="34" charset="0"/>
              </a:rPr>
              <a:t>read </a:t>
            </a:r>
            <a:r>
              <a:rPr sz="3200" spc="-5" dirty="0">
                <a:latin typeface="Helvetica" panose="020B0604020202020204" pitchFamily="34" charset="0"/>
                <a:cs typeface="Helvetica" panose="020B0604020202020204" pitchFamily="34" charset="0"/>
              </a:rPr>
              <a:t>employee </a:t>
            </a:r>
            <a:r>
              <a:rPr sz="3200" dirty="0">
                <a:latin typeface="Helvetica" panose="020B0604020202020204" pitchFamily="34" charset="0"/>
                <a:cs typeface="Helvetica" panose="020B0604020202020204" pitchFamily="34" charset="0"/>
              </a:rPr>
              <a:t>data</a:t>
            </a:r>
            <a:r>
              <a:rPr sz="3200" spc="-40" dirty="0">
                <a:latin typeface="Helvetica" panose="020B0604020202020204" pitchFamily="34" charset="0"/>
                <a:cs typeface="Helvetica" panose="020B0604020202020204" pitchFamily="34" charset="0"/>
              </a:rPr>
              <a:t> </a:t>
            </a:r>
            <a:r>
              <a:rPr sz="3200" spc="-5" dirty="0">
                <a:latin typeface="Helvetica" panose="020B0604020202020204" pitchFamily="34" charset="0"/>
                <a:cs typeface="Helvetica" panose="020B0604020202020204" pitchFamily="34" charset="0"/>
              </a:rPr>
              <a:t>from</a:t>
            </a:r>
            <a:r>
              <a:rPr sz="3200" spc="-30" dirty="0">
                <a:latin typeface="Helvetica" panose="020B0604020202020204" pitchFamily="34" charset="0"/>
                <a:cs typeface="Helvetica" panose="020B0604020202020204" pitchFamily="34" charset="0"/>
              </a:rPr>
              <a:t> </a:t>
            </a:r>
            <a:r>
              <a:rPr sz="3200" spc="-5" dirty="0">
                <a:latin typeface="Helvetica" panose="020B0604020202020204" pitchFamily="34" charset="0"/>
                <a:cs typeface="Helvetica" panose="020B0604020202020204" pitchFamily="34" charset="0"/>
              </a:rPr>
              <a:t>mysql</a:t>
            </a:r>
            <a:r>
              <a:rPr sz="3200" spc="-40" dirty="0">
                <a:latin typeface="Helvetica" panose="020B0604020202020204" pitchFamily="34" charset="0"/>
                <a:cs typeface="Helvetica" panose="020B0604020202020204" pitchFamily="34" charset="0"/>
              </a:rPr>
              <a:t> </a:t>
            </a:r>
            <a:r>
              <a:rPr sz="3200" spc="-5" dirty="0">
                <a:latin typeface="Helvetica" panose="020B0604020202020204" pitchFamily="34" charset="0"/>
                <a:cs typeface="Helvetica" panose="020B0604020202020204" pitchFamily="34" charset="0"/>
              </a:rPr>
              <a:t>database,</a:t>
            </a:r>
            <a:r>
              <a:rPr sz="3200" spc="-30" dirty="0">
                <a:latin typeface="Helvetica" panose="020B0604020202020204" pitchFamily="34" charset="0"/>
                <a:cs typeface="Helvetica" panose="020B0604020202020204" pitchFamily="34" charset="0"/>
              </a:rPr>
              <a:t> </a:t>
            </a:r>
            <a:r>
              <a:rPr sz="3200" spc="-5" dirty="0">
                <a:latin typeface="Helvetica" panose="020B0604020202020204" pitchFamily="34" charset="0"/>
                <a:cs typeface="Helvetica" panose="020B0604020202020204" pitchFamily="34" charset="0"/>
              </a:rPr>
              <a:t>update</a:t>
            </a:r>
            <a:r>
              <a:rPr sz="3200" spc="-40" dirty="0">
                <a:latin typeface="Helvetica" panose="020B0604020202020204" pitchFamily="34" charset="0"/>
                <a:cs typeface="Helvetica" panose="020B0604020202020204" pitchFamily="34" charset="0"/>
              </a:rPr>
              <a:t> </a:t>
            </a:r>
            <a:r>
              <a:rPr sz="3200" spc="-5" dirty="0">
                <a:latin typeface="Helvetica" panose="020B0604020202020204" pitchFamily="34" charset="0"/>
                <a:cs typeface="Helvetica" panose="020B0604020202020204" pitchFamily="34" charset="0"/>
              </a:rPr>
              <a:t>employee</a:t>
            </a:r>
            <a:r>
              <a:rPr sz="3200" spc="-20" dirty="0">
                <a:latin typeface="Helvetica" panose="020B0604020202020204" pitchFamily="34" charset="0"/>
                <a:cs typeface="Helvetica" panose="020B0604020202020204" pitchFamily="34" charset="0"/>
              </a:rPr>
              <a:t> </a:t>
            </a:r>
            <a:r>
              <a:rPr sz="3200" dirty="0">
                <a:latin typeface="Helvetica" panose="020B0604020202020204" pitchFamily="34" charset="0"/>
                <a:cs typeface="Helvetica" panose="020B0604020202020204" pitchFamily="34" charset="0"/>
              </a:rPr>
              <a:t>data</a:t>
            </a:r>
            <a:r>
              <a:rPr sz="3200" spc="-40" dirty="0">
                <a:latin typeface="Helvetica" panose="020B0604020202020204" pitchFamily="34" charset="0"/>
                <a:cs typeface="Helvetica" panose="020B0604020202020204" pitchFamily="34" charset="0"/>
              </a:rPr>
              <a:t> </a:t>
            </a:r>
            <a:r>
              <a:rPr sz="3200" dirty="0">
                <a:latin typeface="Helvetica" panose="020B0604020202020204" pitchFamily="34" charset="0"/>
                <a:cs typeface="Helvetica" panose="020B0604020202020204" pitchFamily="34" charset="0"/>
              </a:rPr>
              <a:t>and</a:t>
            </a:r>
            <a:r>
              <a:rPr sz="3200" spc="-35" dirty="0">
                <a:latin typeface="Helvetica" panose="020B0604020202020204" pitchFamily="34" charset="0"/>
                <a:cs typeface="Helvetica" panose="020B0604020202020204" pitchFamily="34" charset="0"/>
              </a:rPr>
              <a:t> </a:t>
            </a:r>
            <a:r>
              <a:rPr sz="3200" spc="-5" dirty="0">
                <a:latin typeface="Helvetica" panose="020B0604020202020204" pitchFamily="34" charset="0"/>
                <a:cs typeface="Helvetica" panose="020B0604020202020204" pitchFamily="34" charset="0"/>
              </a:rPr>
              <a:t>also</a:t>
            </a:r>
            <a:r>
              <a:rPr sz="3200" spc="-50" dirty="0">
                <a:latin typeface="Helvetica" panose="020B0604020202020204" pitchFamily="34" charset="0"/>
                <a:cs typeface="Helvetica" panose="020B0604020202020204" pitchFamily="34" charset="0"/>
              </a:rPr>
              <a:t> </a:t>
            </a:r>
            <a:r>
              <a:rPr sz="3200" dirty="0">
                <a:latin typeface="Helvetica" panose="020B0604020202020204" pitchFamily="34" charset="0"/>
                <a:cs typeface="Helvetica" panose="020B0604020202020204" pitchFamily="34" charset="0"/>
              </a:rPr>
              <a:t>delete</a:t>
            </a:r>
            <a:r>
              <a:rPr sz="3200" spc="-30" dirty="0">
                <a:latin typeface="Helvetica" panose="020B0604020202020204" pitchFamily="34" charset="0"/>
                <a:cs typeface="Helvetica" panose="020B0604020202020204" pitchFamily="34" charset="0"/>
              </a:rPr>
              <a:t> </a:t>
            </a:r>
            <a:r>
              <a:rPr sz="3200" spc="-5" dirty="0">
                <a:latin typeface="Helvetica" panose="020B0604020202020204" pitchFamily="34" charset="0"/>
                <a:cs typeface="Helvetica" panose="020B0604020202020204" pitchFamily="34" charset="0"/>
              </a:rPr>
              <a:t>employee</a:t>
            </a:r>
            <a:r>
              <a:rPr lang="en-US" sz="3200" spc="-5" dirty="0">
                <a:latin typeface="Helvetica" panose="020B0604020202020204" pitchFamily="34" charset="0"/>
                <a:cs typeface="Helvetica" panose="020B0604020202020204" pitchFamily="34" charset="0"/>
              </a:rPr>
              <a:t> (CRUD).</a:t>
            </a:r>
            <a:endParaRPr sz="3200" dirty="0">
              <a:latin typeface="Helvetica" panose="020B0604020202020204" pitchFamily="34" charset="0"/>
              <a:cs typeface="Helvetica" panose="020B0604020202020204" pitchFamily="34" charset="0"/>
            </a:endParaRPr>
          </a:p>
          <a:p>
            <a:pPr>
              <a:spcBef>
                <a:spcPts val="5"/>
              </a:spcBef>
            </a:pPr>
            <a:endParaRPr sz="3200" dirty="0">
              <a:latin typeface="Helvetica" panose="020B0604020202020204" pitchFamily="34" charset="0"/>
              <a:cs typeface="Helvetica" panose="020B0604020202020204" pitchFamily="34" charset="0"/>
            </a:endParaRPr>
          </a:p>
          <a:p>
            <a:pPr marL="12701"/>
            <a:r>
              <a:rPr sz="3200" b="1" dirty="0">
                <a:latin typeface="Helvetica" panose="020B0604020202020204" pitchFamily="34" charset="0"/>
                <a:cs typeface="Helvetica" panose="020B0604020202020204" pitchFamily="34" charset="0"/>
              </a:rPr>
              <a:t>What </a:t>
            </a:r>
            <a:r>
              <a:rPr sz="3200" b="1" spc="-5" dirty="0">
                <a:latin typeface="Helvetica" panose="020B0604020202020204" pitchFamily="34" charset="0"/>
                <a:cs typeface="Helvetica" panose="020B0604020202020204" pitchFamily="34" charset="0"/>
              </a:rPr>
              <a:t>is Flask</a:t>
            </a:r>
            <a:r>
              <a:rPr sz="3200" b="1" spc="-10" dirty="0">
                <a:latin typeface="Helvetica" panose="020B0604020202020204" pitchFamily="34" charset="0"/>
                <a:cs typeface="Helvetica" panose="020B0604020202020204" pitchFamily="34" charset="0"/>
              </a:rPr>
              <a:t> </a:t>
            </a:r>
            <a:r>
              <a:rPr sz="3200" b="1" dirty="0">
                <a:latin typeface="Helvetica" panose="020B0604020202020204" pitchFamily="34" charset="0"/>
                <a:cs typeface="Helvetica" panose="020B0604020202020204" pitchFamily="34" charset="0"/>
              </a:rPr>
              <a:t>?</a:t>
            </a:r>
            <a:endParaRPr sz="3200" dirty="0">
              <a:latin typeface="Helvetica" panose="020B0604020202020204" pitchFamily="34" charset="0"/>
              <a:cs typeface="Helvetica" panose="020B0604020202020204" pitchFamily="34" charset="0"/>
            </a:endParaRPr>
          </a:p>
          <a:p>
            <a:pPr>
              <a:spcBef>
                <a:spcPts val="45"/>
              </a:spcBef>
            </a:pPr>
            <a:endParaRPr sz="3200" dirty="0">
              <a:latin typeface="Helvetica" panose="020B0604020202020204" pitchFamily="34" charset="0"/>
              <a:cs typeface="Helvetica" panose="020B0604020202020204" pitchFamily="34" charset="0"/>
            </a:endParaRPr>
          </a:p>
          <a:p>
            <a:pPr marL="12701" marR="5081" indent="457223">
              <a:spcBef>
                <a:spcPts val="5"/>
              </a:spcBef>
            </a:pPr>
            <a:r>
              <a:rPr sz="3200" u="sng" spc="-5" dirty="0">
                <a:solidFill>
                  <a:srgbClr val="00CC77"/>
                </a:solidFill>
                <a:uFill>
                  <a:solidFill>
                    <a:srgbClr val="00CC77"/>
                  </a:solidFill>
                </a:uFill>
                <a:latin typeface="Helvetica" panose="020B0604020202020204" pitchFamily="34" charset="0"/>
                <a:cs typeface="Helvetica" panose="020B0604020202020204" pitchFamily="34" charset="0"/>
                <a:hlinkClick r:id="rId2"/>
              </a:rPr>
              <a:t>Flask</a:t>
            </a:r>
            <a:r>
              <a:rPr sz="3200" spc="-5" dirty="0">
                <a:solidFill>
                  <a:srgbClr val="00CC77"/>
                </a:solidFill>
                <a:latin typeface="Helvetica" panose="020B0604020202020204" pitchFamily="34" charset="0"/>
                <a:cs typeface="Helvetica" panose="020B0604020202020204" pitchFamily="34" charset="0"/>
                <a:hlinkClick r:id="rId2"/>
              </a:rPr>
              <a:t> </a:t>
            </a:r>
            <a:r>
              <a:rPr sz="3200" dirty="0">
                <a:latin typeface="Helvetica" panose="020B0604020202020204" pitchFamily="34" charset="0"/>
                <a:cs typeface="Helvetica" panose="020B0604020202020204" pitchFamily="34" charset="0"/>
              </a:rPr>
              <a:t>is a </a:t>
            </a:r>
            <a:r>
              <a:rPr sz="3200" spc="-5" dirty="0">
                <a:latin typeface="Helvetica" panose="020B0604020202020204" pitchFamily="34" charset="0"/>
                <a:cs typeface="Helvetica" panose="020B0604020202020204" pitchFamily="34" charset="0"/>
              </a:rPr>
              <a:t>web framework</a:t>
            </a:r>
            <a:r>
              <a:rPr lang="en-US" sz="3200" spc="-5" dirty="0">
                <a:latin typeface="Helvetica" panose="020B0604020202020204" pitchFamily="34" charset="0"/>
                <a:cs typeface="Helvetica" panose="020B0604020202020204" pitchFamily="34" charset="0"/>
              </a:rPr>
              <a:t> that </a:t>
            </a:r>
            <a:r>
              <a:rPr sz="3200" spc="-5" dirty="0">
                <a:latin typeface="Helvetica" panose="020B0604020202020204" pitchFamily="34" charset="0"/>
                <a:cs typeface="Helvetica" panose="020B0604020202020204" pitchFamily="34" charset="0"/>
              </a:rPr>
              <a:t>provides</a:t>
            </a:r>
            <a:r>
              <a:rPr lang="en-US" sz="3200" spc="-5" dirty="0">
                <a:latin typeface="Helvetica" panose="020B0604020202020204" pitchFamily="34" charset="0"/>
                <a:cs typeface="Helvetica" panose="020B0604020202020204" pitchFamily="34" charset="0"/>
              </a:rPr>
              <a:t> </a:t>
            </a:r>
            <a:r>
              <a:rPr sz="3200" spc="-5" dirty="0">
                <a:latin typeface="Helvetica" panose="020B0604020202020204" pitchFamily="34" charset="0"/>
                <a:cs typeface="Helvetica" panose="020B0604020202020204" pitchFamily="34" charset="0"/>
              </a:rPr>
              <a:t>tools, libraries  and technologies that allow you </a:t>
            </a:r>
            <a:r>
              <a:rPr sz="3200" dirty="0">
                <a:latin typeface="Helvetica" panose="020B0604020202020204" pitchFamily="34" charset="0"/>
                <a:cs typeface="Helvetica" panose="020B0604020202020204" pitchFamily="34" charset="0"/>
              </a:rPr>
              <a:t>to </a:t>
            </a:r>
            <a:r>
              <a:rPr sz="3200" spc="-5" dirty="0">
                <a:latin typeface="Helvetica" panose="020B0604020202020204" pitchFamily="34" charset="0"/>
                <a:cs typeface="Helvetica" panose="020B0604020202020204" pitchFamily="34" charset="0"/>
              </a:rPr>
              <a:t>build </a:t>
            </a:r>
            <a:r>
              <a:rPr sz="3200" dirty="0">
                <a:latin typeface="Helvetica" panose="020B0604020202020204" pitchFamily="34" charset="0"/>
                <a:cs typeface="Helvetica" panose="020B0604020202020204" pitchFamily="34" charset="0"/>
              </a:rPr>
              <a:t>a </a:t>
            </a:r>
            <a:r>
              <a:rPr sz="3200" spc="-5" dirty="0">
                <a:latin typeface="Helvetica" panose="020B0604020202020204" pitchFamily="34" charset="0"/>
                <a:cs typeface="Helvetica" panose="020B0604020202020204" pitchFamily="34" charset="0"/>
              </a:rPr>
              <a:t>web application.</a:t>
            </a:r>
            <a:endParaRPr sz="3200" dirty="0">
              <a:latin typeface="Helvetica" panose="020B0604020202020204" pitchFamily="34" charset="0"/>
              <a:cs typeface="Helvetica" panose="020B0604020202020204" pitchFamily="34" charset="0"/>
            </a:endParaRPr>
          </a:p>
          <a:p>
            <a:pPr>
              <a:spcBef>
                <a:spcPts val="45"/>
              </a:spcBef>
            </a:pPr>
            <a:endParaRPr sz="3200" dirty="0">
              <a:latin typeface="Helvetica" panose="020B0604020202020204" pitchFamily="34" charset="0"/>
              <a:cs typeface="Helvetica" panose="020B0604020202020204" pitchFamily="34" charset="0"/>
            </a:endParaRPr>
          </a:p>
          <a:p>
            <a:pPr marL="12701">
              <a:lnSpc>
                <a:spcPct val="150000"/>
              </a:lnSpc>
            </a:pPr>
            <a:r>
              <a:rPr sz="3200" b="1" dirty="0">
                <a:latin typeface="Helvetica" panose="020B0604020202020204" pitchFamily="34" charset="0"/>
                <a:cs typeface="Helvetica" panose="020B0604020202020204" pitchFamily="34" charset="0"/>
              </a:rPr>
              <a:t>What </a:t>
            </a:r>
            <a:r>
              <a:rPr sz="3200" b="1" spc="-5" dirty="0">
                <a:latin typeface="Helvetica" panose="020B0604020202020204" pitchFamily="34" charset="0"/>
                <a:cs typeface="Helvetica" panose="020B0604020202020204" pitchFamily="34" charset="0"/>
              </a:rPr>
              <a:t>is SQLAlchemy</a:t>
            </a:r>
            <a:r>
              <a:rPr sz="3200" b="1" spc="-15" dirty="0">
                <a:latin typeface="Helvetica" panose="020B0604020202020204" pitchFamily="34" charset="0"/>
                <a:cs typeface="Helvetica" panose="020B0604020202020204" pitchFamily="34" charset="0"/>
              </a:rPr>
              <a:t> </a:t>
            </a:r>
            <a:r>
              <a:rPr sz="3200" b="1" dirty="0">
                <a:latin typeface="Helvetica" panose="020B0604020202020204" pitchFamily="34" charset="0"/>
                <a:cs typeface="Helvetica" panose="020B0604020202020204" pitchFamily="34" charset="0"/>
              </a:rPr>
              <a:t>?</a:t>
            </a:r>
            <a:endParaRPr sz="3200" dirty="0">
              <a:latin typeface="Helvetica" panose="020B0604020202020204" pitchFamily="34" charset="0"/>
              <a:cs typeface="Helvetica" panose="020B0604020202020204" pitchFamily="34" charset="0"/>
            </a:endParaRPr>
          </a:p>
          <a:p>
            <a:pPr>
              <a:lnSpc>
                <a:spcPct val="150000"/>
              </a:lnSpc>
            </a:pPr>
            <a:endParaRPr sz="3200" dirty="0">
              <a:latin typeface="Helvetica" panose="020B0604020202020204" pitchFamily="34" charset="0"/>
              <a:cs typeface="Helvetica" panose="020B0604020202020204" pitchFamily="34" charset="0"/>
            </a:endParaRPr>
          </a:p>
          <a:p>
            <a:pPr marL="12701" marR="398165" indent="457223"/>
            <a:r>
              <a:rPr sz="3200" dirty="0">
                <a:latin typeface="Helvetica" panose="020B0604020202020204" pitchFamily="34" charset="0"/>
                <a:cs typeface="Helvetica" panose="020B0604020202020204" pitchFamily="34" charset="0"/>
              </a:rPr>
              <a:t>SQLAlchemy is the </a:t>
            </a:r>
            <a:r>
              <a:rPr sz="3200" spc="-5" dirty="0">
                <a:latin typeface="Helvetica" panose="020B0604020202020204" pitchFamily="34" charset="0"/>
                <a:cs typeface="Helvetica" panose="020B0604020202020204" pitchFamily="34" charset="0"/>
              </a:rPr>
              <a:t>Python SQL toolkit and Object Relational </a:t>
            </a:r>
            <a:r>
              <a:rPr sz="3200" dirty="0">
                <a:latin typeface="Helvetica" panose="020B0604020202020204" pitchFamily="34" charset="0"/>
                <a:cs typeface="Helvetica" panose="020B0604020202020204" pitchFamily="34" charset="0"/>
              </a:rPr>
              <a:t>Mapper </a:t>
            </a:r>
            <a:r>
              <a:rPr sz="3200" spc="-5" dirty="0">
                <a:latin typeface="Helvetica" panose="020B0604020202020204" pitchFamily="34" charset="0"/>
                <a:cs typeface="Helvetica" panose="020B0604020202020204" pitchFamily="34" charset="0"/>
              </a:rPr>
              <a:t>that  gives </a:t>
            </a:r>
            <a:r>
              <a:rPr sz="3200" dirty="0">
                <a:latin typeface="Helvetica" panose="020B0604020202020204" pitchFamily="34" charset="0"/>
                <a:cs typeface="Helvetica" panose="020B0604020202020204" pitchFamily="34" charset="0"/>
              </a:rPr>
              <a:t>application </a:t>
            </a:r>
            <a:r>
              <a:rPr sz="3200" spc="-5" dirty="0">
                <a:latin typeface="Helvetica" panose="020B0604020202020204" pitchFamily="34" charset="0"/>
                <a:cs typeface="Helvetica" panose="020B0604020202020204" pitchFamily="34" charset="0"/>
              </a:rPr>
              <a:t>developers </a:t>
            </a:r>
            <a:r>
              <a:rPr sz="3200" dirty="0">
                <a:latin typeface="Helvetica" panose="020B0604020202020204" pitchFamily="34" charset="0"/>
                <a:cs typeface="Helvetica" panose="020B0604020202020204" pitchFamily="34" charset="0"/>
              </a:rPr>
              <a:t>the full </a:t>
            </a:r>
            <a:r>
              <a:rPr sz="3200" spc="-5" dirty="0">
                <a:latin typeface="Helvetica" panose="020B0604020202020204" pitchFamily="34" charset="0"/>
                <a:cs typeface="Helvetica" panose="020B0604020202020204" pitchFamily="34" charset="0"/>
              </a:rPr>
              <a:t>power and flexibility of</a:t>
            </a:r>
            <a:r>
              <a:rPr sz="3200" spc="35" dirty="0">
                <a:latin typeface="Helvetica" panose="020B0604020202020204" pitchFamily="34" charset="0"/>
                <a:cs typeface="Helvetica" panose="020B0604020202020204" pitchFamily="34" charset="0"/>
              </a:rPr>
              <a:t> </a:t>
            </a:r>
            <a:r>
              <a:rPr sz="3200" spc="-5" dirty="0">
                <a:latin typeface="Helvetica" panose="020B0604020202020204" pitchFamily="34" charset="0"/>
                <a:cs typeface="Helvetica" panose="020B0604020202020204" pitchFamily="34" charset="0"/>
              </a:rPr>
              <a:t>SQL.</a:t>
            </a:r>
            <a:endParaRPr sz="3200" dirty="0">
              <a:latin typeface="Helvetica" panose="020B0604020202020204" pitchFamily="34" charset="0"/>
              <a:cs typeface="Helvetica" panose="020B0604020202020204" pitchFamily="34" charset="0"/>
            </a:endParaRPr>
          </a:p>
          <a:p>
            <a:pPr marL="12701"/>
            <a:r>
              <a:rPr sz="3200" spc="-5" dirty="0">
                <a:latin typeface="Helvetica" panose="020B0604020202020204" pitchFamily="34" charset="0"/>
                <a:cs typeface="Helvetica" panose="020B0604020202020204" pitchFamily="34" charset="0"/>
              </a:rPr>
              <a:t>.</a:t>
            </a:r>
            <a:endParaRPr sz="3200" dirty="0">
              <a:latin typeface="Helvetica" panose="020B0604020202020204" pitchFamily="34" charset="0"/>
              <a:cs typeface="Helvetica" panose="020B0604020202020204" pitchFamily="34" charset="0"/>
            </a:endParaRPr>
          </a:p>
        </p:txBody>
      </p:sp>
      <p:sp>
        <p:nvSpPr>
          <p:cNvPr id="6" name="TextBox 5"/>
          <p:cNvSpPr txBox="1"/>
          <p:nvPr/>
        </p:nvSpPr>
        <p:spPr>
          <a:xfrm>
            <a:off x="3013869" y="241300"/>
            <a:ext cx="9067800" cy="1107996"/>
          </a:xfrm>
          <a:prstGeom prst="rect">
            <a:avLst/>
          </a:prstGeom>
          <a:noFill/>
        </p:spPr>
        <p:txBody>
          <a:bodyPr wrap="square" rtlCol="0">
            <a:spAutoFit/>
          </a:bodyPr>
          <a:lstStyle/>
          <a:p>
            <a:pPr algn="ctr"/>
            <a:r>
              <a:rPr lang="en-IN" sz="6600" b="1" dirty="0" smtClean="0">
                <a:latin typeface="Helvetica" panose="020B0604020202020204" pitchFamily="34" charset="0"/>
                <a:cs typeface="Helvetica" panose="020B0604020202020204" pitchFamily="34" charset="0"/>
              </a:rPr>
              <a:t>INTRODUCTION</a:t>
            </a:r>
            <a:endParaRPr lang="en-IN" sz="66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779992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693" y="2222500"/>
            <a:ext cx="11286551" cy="6946226"/>
          </a:xfrm>
          <a:prstGeom prst="rect">
            <a:avLst/>
          </a:prstGeom>
        </p:spPr>
      </p:pic>
      <p:sp>
        <p:nvSpPr>
          <p:cNvPr id="3" name="TextBox 2"/>
          <p:cNvSpPr txBox="1"/>
          <p:nvPr/>
        </p:nvSpPr>
        <p:spPr>
          <a:xfrm>
            <a:off x="2023269" y="469900"/>
            <a:ext cx="10439400" cy="954107"/>
          </a:xfrm>
          <a:prstGeom prst="rect">
            <a:avLst/>
          </a:prstGeom>
          <a:noFill/>
        </p:spPr>
        <p:txBody>
          <a:bodyPr wrap="square" rtlCol="0">
            <a:spAutoFit/>
          </a:bodyPr>
          <a:lstStyle/>
          <a:p>
            <a:r>
              <a:rPr lang="en-IN" sz="2800" dirty="0" smtClean="0">
                <a:latin typeface="Helvetica" panose="020B0604020202020204" pitchFamily="34" charset="0"/>
                <a:cs typeface="Helvetica" panose="020B0604020202020204" pitchFamily="34" charset="0"/>
              </a:rPr>
              <a:t>All the project files are pushed into the GitHub repository and will later be cloned in the Linux terminal of the EC2 Instance.</a:t>
            </a:r>
            <a:endParaRPr lang="en-IN" sz="28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212070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813970" y="-769126"/>
            <a:ext cx="6400165" cy="666080"/>
          </a:xfrm>
          <a:prstGeom prst="rect">
            <a:avLst/>
          </a:prstGeom>
        </p:spPr>
        <p:txBody>
          <a:bodyPr vert="horz" wrap="square" lIns="0" tIns="12700" rIns="0" bIns="0" rtlCol="0">
            <a:spAutoFit/>
          </a:bodyPr>
          <a:lstStyle/>
          <a:p>
            <a:pPr marL="12701" marR="5081">
              <a:lnSpc>
                <a:spcPct val="107100"/>
              </a:lnSpc>
              <a:spcBef>
                <a:spcPts val="100"/>
              </a:spcBef>
            </a:pPr>
            <a:r>
              <a:rPr sz="2000" spc="-5" dirty="0">
                <a:solidFill>
                  <a:srgbClr val="16181F"/>
                </a:solidFill>
                <a:latin typeface="Courier New"/>
                <a:cs typeface="Courier New"/>
              </a:rPr>
              <a:t>git clone </a:t>
            </a:r>
            <a:r>
              <a:rPr sz="2000" u="sng" spc="-5" dirty="0">
                <a:solidFill>
                  <a:srgbClr val="0000FF"/>
                </a:solidFill>
                <a:uFill>
                  <a:solidFill>
                    <a:srgbClr val="0000FF"/>
                  </a:solidFill>
                </a:uFill>
                <a:latin typeface="Courier New"/>
                <a:cs typeface="Courier New"/>
                <a:hlinkClick r:id="rId2"/>
              </a:rPr>
              <a:t>https://github.com/PALLI-VAMSI- </a:t>
            </a:r>
            <a:r>
              <a:rPr sz="2000" spc="-5" dirty="0">
                <a:solidFill>
                  <a:srgbClr val="0000FF"/>
                </a:solidFill>
                <a:latin typeface="Courier New"/>
                <a:cs typeface="Courier New"/>
              </a:rPr>
              <a:t> </a:t>
            </a:r>
            <a:r>
              <a:rPr sz="2000" u="sng" spc="-5" dirty="0">
                <a:solidFill>
                  <a:srgbClr val="0000FF"/>
                </a:solidFill>
                <a:uFill>
                  <a:solidFill>
                    <a:srgbClr val="0000FF"/>
                  </a:solidFill>
                </a:uFill>
                <a:latin typeface="Courier New"/>
                <a:cs typeface="Courier New"/>
                <a:hlinkClick r:id="rId2"/>
              </a:rPr>
              <a:t>KRISHNA/miniproject.git</a:t>
            </a:r>
            <a:endParaRPr sz="2000" dirty="0">
              <a:latin typeface="Courier New"/>
              <a:cs typeface="Courier New"/>
            </a:endParaRPr>
          </a:p>
        </p:txBody>
      </p:sp>
      <p:sp>
        <p:nvSpPr>
          <p:cNvPr id="3" name="object 3"/>
          <p:cNvSpPr txBox="1"/>
          <p:nvPr/>
        </p:nvSpPr>
        <p:spPr>
          <a:xfrm>
            <a:off x="956469" y="830956"/>
            <a:ext cx="12268200" cy="1871025"/>
          </a:xfrm>
          <a:prstGeom prst="rect">
            <a:avLst/>
          </a:prstGeom>
        </p:spPr>
        <p:txBody>
          <a:bodyPr vert="horz" wrap="square" lIns="0" tIns="12700" rIns="0" bIns="0" rtlCol="0">
            <a:spAutoFit/>
          </a:bodyPr>
          <a:lstStyle/>
          <a:p>
            <a:pPr marL="12701">
              <a:spcBef>
                <a:spcPts val="100"/>
              </a:spcBef>
            </a:pPr>
            <a:r>
              <a:rPr sz="3200" spc="-5" dirty="0">
                <a:solidFill>
                  <a:srgbClr val="16181F"/>
                </a:solidFill>
                <a:latin typeface="Arial"/>
                <a:cs typeface="Arial"/>
              </a:rPr>
              <a:t>Now </a:t>
            </a:r>
            <a:r>
              <a:rPr sz="3200" dirty="0">
                <a:solidFill>
                  <a:srgbClr val="16181F"/>
                </a:solidFill>
                <a:latin typeface="Arial"/>
                <a:cs typeface="Arial"/>
              </a:rPr>
              <a:t>go to </a:t>
            </a:r>
            <a:r>
              <a:rPr sz="3200" spc="-5" dirty="0">
                <a:solidFill>
                  <a:srgbClr val="16181F"/>
                </a:solidFill>
                <a:latin typeface="Arial"/>
                <a:cs typeface="Arial"/>
              </a:rPr>
              <a:t>project folder </a:t>
            </a:r>
            <a:r>
              <a:rPr sz="3200" dirty="0">
                <a:solidFill>
                  <a:srgbClr val="16181F"/>
                </a:solidFill>
                <a:latin typeface="Arial"/>
                <a:cs typeface="Arial"/>
              </a:rPr>
              <a:t>and run the </a:t>
            </a:r>
            <a:r>
              <a:rPr sz="3200" spc="-5" dirty="0">
                <a:solidFill>
                  <a:srgbClr val="16181F"/>
                </a:solidFill>
                <a:latin typeface="Arial"/>
                <a:cs typeface="Arial"/>
              </a:rPr>
              <a:t>application using following</a:t>
            </a:r>
            <a:r>
              <a:rPr sz="3200" spc="55" dirty="0">
                <a:solidFill>
                  <a:srgbClr val="16181F"/>
                </a:solidFill>
                <a:latin typeface="Arial"/>
                <a:cs typeface="Arial"/>
              </a:rPr>
              <a:t> </a:t>
            </a:r>
            <a:r>
              <a:rPr sz="3200" spc="-5" dirty="0">
                <a:solidFill>
                  <a:srgbClr val="16181F"/>
                </a:solidFill>
                <a:latin typeface="Arial"/>
                <a:cs typeface="Arial"/>
              </a:rPr>
              <a:t>commands</a:t>
            </a:r>
            <a:endParaRPr sz="3200" dirty="0">
              <a:latin typeface="Arial"/>
              <a:cs typeface="Arial"/>
            </a:endParaRPr>
          </a:p>
          <a:p>
            <a:pPr marL="12701" marR="2877329">
              <a:lnSpc>
                <a:spcPts val="3000"/>
              </a:lnSpc>
              <a:spcBef>
                <a:spcPts val="250"/>
              </a:spcBef>
            </a:pPr>
            <a:r>
              <a:rPr sz="3200" spc="-5" dirty="0" smtClean="0">
                <a:solidFill>
                  <a:srgbClr val="16181F"/>
                </a:solidFill>
                <a:latin typeface="Courier New"/>
                <a:cs typeface="Courier New"/>
              </a:rPr>
              <a:t>export FLASK_APP=App.py </a:t>
            </a:r>
          </a:p>
          <a:p>
            <a:pPr marL="12701" marR="2877329">
              <a:lnSpc>
                <a:spcPts val="3000"/>
              </a:lnSpc>
              <a:spcBef>
                <a:spcPts val="250"/>
              </a:spcBef>
            </a:pPr>
            <a:r>
              <a:rPr sz="3200" spc="-5" dirty="0" smtClean="0">
                <a:solidFill>
                  <a:srgbClr val="16181F"/>
                </a:solidFill>
                <a:latin typeface="Courier New"/>
                <a:cs typeface="Courier New"/>
              </a:rPr>
              <a:t>flask run -h 0.0.0.0</a:t>
            </a:r>
            <a:r>
              <a:rPr lang="en-US" sz="3200" spc="-5" dirty="0" smtClean="0">
                <a:solidFill>
                  <a:srgbClr val="16181F"/>
                </a:solidFill>
                <a:latin typeface="Courier New"/>
                <a:cs typeface="Courier New"/>
              </a:rPr>
              <a:t> –p </a:t>
            </a:r>
            <a:r>
              <a:rPr sz="3200" spc="-5" dirty="0" smtClean="0">
                <a:solidFill>
                  <a:srgbClr val="16181F"/>
                </a:solidFill>
                <a:latin typeface="Courier New"/>
                <a:cs typeface="Courier New"/>
              </a:rPr>
              <a:t>8000</a:t>
            </a:r>
            <a:endParaRPr sz="3200" dirty="0">
              <a:latin typeface="Courier New"/>
              <a:cs typeface="Courier New"/>
            </a:endParaRPr>
          </a:p>
        </p:txBody>
      </p:sp>
      <p:sp>
        <p:nvSpPr>
          <p:cNvPr id="5" name="object 5"/>
          <p:cNvSpPr/>
          <p:nvPr/>
        </p:nvSpPr>
        <p:spPr>
          <a:xfrm>
            <a:off x="194469" y="2908300"/>
            <a:ext cx="13411200" cy="723900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080670" y="4582035"/>
            <a:ext cx="5667375" cy="382797"/>
          </a:xfrm>
          <a:prstGeom prst="rect">
            <a:avLst/>
          </a:prstGeom>
        </p:spPr>
        <p:txBody>
          <a:bodyPr vert="horz" wrap="square" lIns="0" tIns="13335" rIns="0" bIns="0" rtlCol="0">
            <a:spAutoFit/>
          </a:bodyPr>
          <a:lstStyle/>
          <a:p>
            <a:pPr marL="12701">
              <a:spcBef>
                <a:spcPts val="105"/>
              </a:spcBef>
            </a:pPr>
            <a:r>
              <a:rPr sz="2400" spc="-5" dirty="0">
                <a:solidFill>
                  <a:srgbClr val="16181F"/>
                </a:solidFill>
                <a:latin typeface="Arial"/>
                <a:cs typeface="Arial"/>
              </a:rPr>
              <a:t>.</a:t>
            </a:r>
            <a:endParaRPr sz="2400" dirty="0">
              <a:latin typeface="Arial"/>
              <a:cs typeface="Arial"/>
            </a:endParaRPr>
          </a:p>
        </p:txBody>
      </p:sp>
      <p:sp>
        <p:nvSpPr>
          <p:cNvPr id="3" name="object 3"/>
          <p:cNvSpPr/>
          <p:nvPr/>
        </p:nvSpPr>
        <p:spPr>
          <a:xfrm>
            <a:off x="499269" y="2298700"/>
            <a:ext cx="13487400" cy="8077200"/>
          </a:xfrm>
          <a:prstGeom prst="rect">
            <a:avLst/>
          </a:prstGeom>
          <a:blipFill>
            <a:blip r:embed="rId2" cstate="print"/>
            <a:stretch>
              <a:fillRect/>
            </a:stretch>
          </a:blipFill>
        </p:spPr>
        <p:txBody>
          <a:bodyPr wrap="square" lIns="0" tIns="0" rIns="0" bIns="0" rtlCol="0"/>
          <a:lstStyle/>
          <a:p>
            <a:endParaRPr/>
          </a:p>
        </p:txBody>
      </p:sp>
      <p:sp>
        <p:nvSpPr>
          <p:cNvPr id="7" name="TextBox 6">
            <a:extLst>
              <a:ext uri="{FF2B5EF4-FFF2-40B4-BE49-F238E27FC236}">
                <a16:creationId xmlns="" xmlns:a16="http://schemas.microsoft.com/office/drawing/2014/main" id="{79452E53-511F-47BB-BAE4-66C9D33838DB}"/>
              </a:ext>
            </a:extLst>
          </p:cNvPr>
          <p:cNvSpPr txBox="1"/>
          <p:nvPr/>
        </p:nvSpPr>
        <p:spPr>
          <a:xfrm>
            <a:off x="1413669" y="317500"/>
            <a:ext cx="12039600" cy="1077218"/>
          </a:xfrm>
          <a:prstGeom prst="rect">
            <a:avLst/>
          </a:prstGeom>
          <a:noFill/>
        </p:spPr>
        <p:txBody>
          <a:bodyPr wrap="square">
            <a:spAutoFit/>
          </a:bodyPr>
          <a:lstStyle/>
          <a:p>
            <a:r>
              <a:rPr lang="en-US" sz="3200" dirty="0"/>
              <a:t>Now our flask application is running.</a:t>
            </a:r>
          </a:p>
          <a:p>
            <a:r>
              <a:rPr lang="en-US" sz="3200" dirty="0"/>
              <a:t>Copy the Public IPV4 address of our ec2 instance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623975" y="-913622"/>
            <a:ext cx="3193415" cy="382156"/>
          </a:xfrm>
          <a:prstGeom prst="rect">
            <a:avLst/>
          </a:prstGeom>
        </p:spPr>
        <p:txBody>
          <a:bodyPr vert="horz" wrap="square" lIns="0" tIns="12700" rIns="0" bIns="0" rtlCol="0">
            <a:spAutoFit/>
          </a:bodyPr>
          <a:lstStyle/>
          <a:p>
            <a:pPr marL="12701">
              <a:spcBef>
                <a:spcPts val="100"/>
              </a:spcBef>
            </a:pPr>
            <a:r>
              <a:rPr sz="2400" b="1" u="heavy" spc="-5" dirty="0">
                <a:uFill>
                  <a:solidFill>
                    <a:srgbClr val="000000"/>
                  </a:solidFill>
                </a:uFill>
                <a:latin typeface="Arial"/>
                <a:cs typeface="Arial"/>
              </a:rPr>
              <a:t>Results </a:t>
            </a:r>
            <a:r>
              <a:rPr sz="2400" b="1" u="heavy" dirty="0">
                <a:uFill>
                  <a:solidFill>
                    <a:srgbClr val="000000"/>
                  </a:solidFill>
                </a:uFill>
                <a:latin typeface="Arial"/>
                <a:cs typeface="Arial"/>
              </a:rPr>
              <a:t>In</a:t>
            </a:r>
            <a:r>
              <a:rPr sz="2400" b="1" u="heavy" spc="-20" dirty="0">
                <a:uFill>
                  <a:solidFill>
                    <a:srgbClr val="000000"/>
                  </a:solidFill>
                </a:uFill>
                <a:latin typeface="Arial"/>
                <a:cs typeface="Arial"/>
              </a:rPr>
              <a:t> </a:t>
            </a:r>
            <a:r>
              <a:rPr sz="2400" b="1" u="heavy" spc="-5" dirty="0">
                <a:uFill>
                  <a:solidFill>
                    <a:srgbClr val="000000"/>
                  </a:solidFill>
                </a:uFill>
                <a:latin typeface="Arial"/>
                <a:cs typeface="Arial"/>
              </a:rPr>
              <a:t>Discussion</a:t>
            </a:r>
            <a:endParaRPr sz="2400">
              <a:latin typeface="Arial"/>
              <a:cs typeface="Arial"/>
            </a:endParaRPr>
          </a:p>
        </p:txBody>
      </p:sp>
      <p:sp>
        <p:nvSpPr>
          <p:cNvPr id="5" name="TextBox 4">
            <a:extLst>
              <a:ext uri="{FF2B5EF4-FFF2-40B4-BE49-F238E27FC236}">
                <a16:creationId xmlns="" xmlns:a16="http://schemas.microsoft.com/office/drawing/2014/main" id="{A7244098-5E38-45EE-80DD-7F20B60A1AC2}"/>
              </a:ext>
            </a:extLst>
          </p:cNvPr>
          <p:cNvSpPr txBox="1"/>
          <p:nvPr/>
        </p:nvSpPr>
        <p:spPr>
          <a:xfrm>
            <a:off x="1413669" y="391041"/>
            <a:ext cx="12420600" cy="1077218"/>
          </a:xfrm>
          <a:prstGeom prst="rect">
            <a:avLst/>
          </a:prstGeom>
          <a:noFill/>
        </p:spPr>
        <p:txBody>
          <a:bodyPr wrap="square">
            <a:spAutoFit/>
          </a:bodyPr>
          <a:lstStyle/>
          <a:p>
            <a:r>
              <a:rPr lang="en-US" sz="3200" dirty="0"/>
              <a:t>Type the IPV4 address in address bar along with port number and enter</a:t>
            </a:r>
          </a:p>
          <a:p>
            <a:r>
              <a:rPr lang="en-US" sz="3200" dirty="0"/>
              <a:t>Now our website is ready</a:t>
            </a:r>
            <a:endParaRPr lang="en-IN" sz="3200" dirty="0"/>
          </a:p>
        </p:txBody>
      </p:sp>
      <p:pic>
        <p:nvPicPr>
          <p:cNvPr id="6" name="Picture 5">
            <a:extLst>
              <a:ext uri="{FF2B5EF4-FFF2-40B4-BE49-F238E27FC236}">
                <a16:creationId xmlns="" xmlns:a16="http://schemas.microsoft.com/office/drawing/2014/main" id="{25AD5F1D-88BE-4288-A569-14CA837EEBDE}"/>
              </a:ext>
            </a:extLst>
          </p:cNvPr>
          <p:cNvPicPr>
            <a:picLocks noChangeAspect="1"/>
          </p:cNvPicPr>
          <p:nvPr/>
        </p:nvPicPr>
        <p:blipFill>
          <a:blip r:embed="rId2"/>
          <a:stretch>
            <a:fillRect/>
          </a:stretch>
        </p:blipFill>
        <p:spPr>
          <a:xfrm>
            <a:off x="346869" y="2070100"/>
            <a:ext cx="13258800" cy="80772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EAA8EF8F-CE5B-4E83-B7FD-4C1DE4C80D80}"/>
              </a:ext>
            </a:extLst>
          </p:cNvPr>
          <p:cNvPicPr>
            <a:picLocks noChangeAspect="1"/>
          </p:cNvPicPr>
          <p:nvPr/>
        </p:nvPicPr>
        <p:blipFill>
          <a:blip r:embed="rId2"/>
          <a:stretch>
            <a:fillRect/>
          </a:stretch>
        </p:blipFill>
        <p:spPr>
          <a:xfrm>
            <a:off x="1032669" y="1917700"/>
            <a:ext cx="12192000" cy="6858000"/>
          </a:xfrm>
          <a:prstGeom prst="rect">
            <a:avLst/>
          </a:prstGeom>
        </p:spPr>
      </p:pic>
    </p:spTree>
    <p:extLst>
      <p:ext uri="{BB962C8B-B14F-4D97-AF65-F5344CB8AC3E}">
        <p14:creationId xmlns:p14="http://schemas.microsoft.com/office/powerpoint/2010/main" val="53748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E4C42B3-2108-43DB-B8BD-03FFE4F4F1A8}"/>
              </a:ext>
            </a:extLst>
          </p:cNvPr>
          <p:cNvPicPr>
            <a:picLocks noChangeAspect="1"/>
          </p:cNvPicPr>
          <p:nvPr/>
        </p:nvPicPr>
        <p:blipFill>
          <a:blip r:embed="rId2"/>
          <a:stretch>
            <a:fillRect/>
          </a:stretch>
        </p:blipFill>
        <p:spPr>
          <a:xfrm>
            <a:off x="1032669" y="1917700"/>
            <a:ext cx="12192000" cy="7772400"/>
          </a:xfrm>
          <a:prstGeom prst="rect">
            <a:avLst/>
          </a:prstGeom>
        </p:spPr>
      </p:pic>
    </p:spTree>
    <p:extLst>
      <p:ext uri="{BB962C8B-B14F-4D97-AF65-F5344CB8AC3E}">
        <p14:creationId xmlns:p14="http://schemas.microsoft.com/office/powerpoint/2010/main" val="2607135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1D1720F-1E31-4347-8194-10C20DECAC12}"/>
              </a:ext>
            </a:extLst>
          </p:cNvPr>
          <p:cNvPicPr>
            <a:picLocks noChangeAspect="1"/>
          </p:cNvPicPr>
          <p:nvPr/>
        </p:nvPicPr>
        <p:blipFill>
          <a:blip r:embed="rId2"/>
          <a:stretch>
            <a:fillRect/>
          </a:stretch>
        </p:blipFill>
        <p:spPr>
          <a:xfrm>
            <a:off x="3090069" y="5270500"/>
            <a:ext cx="8458200" cy="5180648"/>
          </a:xfrm>
          <a:prstGeom prst="rect">
            <a:avLst/>
          </a:prstGeom>
        </p:spPr>
      </p:pic>
      <p:sp>
        <p:nvSpPr>
          <p:cNvPr id="2" name="TextBox 1"/>
          <p:cNvSpPr txBox="1"/>
          <p:nvPr/>
        </p:nvSpPr>
        <p:spPr>
          <a:xfrm>
            <a:off x="2099469" y="469900"/>
            <a:ext cx="9753600" cy="4578176"/>
          </a:xfrm>
          <a:prstGeom prst="rect">
            <a:avLst/>
          </a:prstGeom>
          <a:noFill/>
        </p:spPr>
        <p:txBody>
          <a:bodyPr wrap="square" rtlCol="0">
            <a:spAutoFit/>
          </a:bodyPr>
          <a:lstStyle/>
          <a:p>
            <a:r>
              <a:rPr lang="en-IN" sz="4000" dirty="0" smtClean="0">
                <a:latin typeface="Helvetica" panose="020B0604020202020204" pitchFamily="34" charset="0"/>
                <a:cs typeface="Helvetica" panose="020B0604020202020204" pitchFamily="34" charset="0"/>
              </a:rPr>
              <a:t>Result :</a:t>
            </a:r>
          </a:p>
          <a:p>
            <a:endParaRPr lang="en-I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IN" dirty="0" smtClean="0">
                <a:latin typeface="Helvetica" panose="020B0604020202020204" pitchFamily="34" charset="0"/>
                <a:cs typeface="Helvetica" panose="020B0604020202020204" pitchFamily="34" charset="0"/>
              </a:rPr>
              <a:t>The Application when launched will be displayed as follows</a:t>
            </a:r>
          </a:p>
          <a:p>
            <a:endParaRPr lang="en-IN" dirty="0" smtClean="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IN" dirty="0" smtClean="0">
                <a:latin typeface="Helvetica" panose="020B0604020202020204" pitchFamily="34" charset="0"/>
                <a:cs typeface="Helvetica" panose="020B0604020202020204" pitchFamily="34" charset="0"/>
              </a:rPr>
              <a:t>The Employee Data can thus be Created ,Read ,Updated and Deleted (CRUD Database Operation)</a:t>
            </a:r>
          </a:p>
          <a:p>
            <a:pPr marL="285750" indent="-285750">
              <a:buFont typeface="Arial" panose="020B0604020202020204" pitchFamily="34" charset="0"/>
              <a:buChar char="•"/>
            </a:pPr>
            <a:endParaRPr lang="en-I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IN" dirty="0" smtClean="0">
                <a:latin typeface="Helvetica" panose="020B0604020202020204" pitchFamily="34" charset="0"/>
                <a:cs typeface="Helvetica" panose="020B0604020202020204" pitchFamily="34" charset="0"/>
              </a:rPr>
              <a:t>To launch the Application type the command:</a:t>
            </a:r>
          </a:p>
          <a:p>
            <a:pPr marL="12701" marR="2877329" algn="ctr">
              <a:lnSpc>
                <a:spcPts val="3000"/>
              </a:lnSpc>
              <a:spcBef>
                <a:spcPts val="250"/>
              </a:spcBef>
            </a:pPr>
            <a:r>
              <a:rPr lang="en-IN" spc="-5" dirty="0">
                <a:latin typeface="Courier New"/>
                <a:cs typeface="Courier New"/>
              </a:rPr>
              <a:t>export FLASK_APP=App.py </a:t>
            </a:r>
          </a:p>
          <a:p>
            <a:pPr marL="12701" marR="2877329" algn="ctr">
              <a:lnSpc>
                <a:spcPts val="3000"/>
              </a:lnSpc>
              <a:spcBef>
                <a:spcPts val="250"/>
              </a:spcBef>
            </a:pPr>
            <a:r>
              <a:rPr lang="en-IN" spc="-5" dirty="0">
                <a:latin typeface="Courier New"/>
                <a:cs typeface="Courier New"/>
              </a:rPr>
              <a:t>flask run -h 0.0.0.0 –p </a:t>
            </a:r>
            <a:r>
              <a:rPr lang="en-IN" spc="-5" dirty="0" smtClean="0">
                <a:latin typeface="Courier New"/>
                <a:cs typeface="Courier New"/>
              </a:rPr>
              <a:t>8000</a:t>
            </a:r>
          </a:p>
          <a:p>
            <a:pPr marL="298451" marR="2877329" indent="-285750">
              <a:lnSpc>
                <a:spcPts val="3000"/>
              </a:lnSpc>
              <a:spcBef>
                <a:spcPts val="250"/>
              </a:spcBef>
              <a:buFont typeface="Arial" panose="020B0604020202020204" pitchFamily="34" charset="0"/>
              <a:buChar char="•"/>
            </a:pPr>
            <a:r>
              <a:rPr lang="en-IN" spc="-5" dirty="0" smtClean="0">
                <a:latin typeface="Helvetica" panose="020B0604020202020204" pitchFamily="34" charset="0"/>
                <a:cs typeface="Helvetica" panose="020B0604020202020204" pitchFamily="34" charset="0"/>
              </a:rPr>
              <a:t>Now type the public IP address along with the port number separated by a colon.</a:t>
            </a:r>
            <a:endParaRPr lang="en-IN"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endParaRPr lang="en-IN"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61458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18469" y="2070100"/>
            <a:ext cx="11201400" cy="1015663"/>
          </a:xfrm>
          <a:prstGeom prst="rect">
            <a:avLst/>
          </a:prstGeom>
          <a:noFill/>
        </p:spPr>
        <p:txBody>
          <a:bodyPr wrap="square" rtlCol="0">
            <a:spAutoFit/>
          </a:bodyPr>
          <a:lstStyle/>
          <a:p>
            <a:r>
              <a:rPr lang="en-IN" sz="6000" dirty="0" smtClean="0">
                <a:latin typeface="Helvetica" panose="020B0604020202020204" pitchFamily="34" charset="0"/>
                <a:cs typeface="Helvetica" panose="020B0604020202020204" pitchFamily="34" charset="0"/>
              </a:rPr>
              <a:t>CONCLUSIONS:</a:t>
            </a:r>
            <a:endParaRPr lang="en-IN" sz="6000" dirty="0">
              <a:latin typeface="Helvetica" panose="020B0604020202020204" pitchFamily="34" charset="0"/>
              <a:cs typeface="Helvetica" panose="020B0604020202020204" pitchFamily="34" charset="0"/>
            </a:endParaRPr>
          </a:p>
        </p:txBody>
      </p:sp>
      <p:sp>
        <p:nvSpPr>
          <p:cNvPr id="7" name="TextBox 6"/>
          <p:cNvSpPr txBox="1"/>
          <p:nvPr/>
        </p:nvSpPr>
        <p:spPr>
          <a:xfrm>
            <a:off x="1718469" y="4432300"/>
            <a:ext cx="11049000" cy="4524315"/>
          </a:xfrm>
          <a:prstGeom prst="rect">
            <a:avLst/>
          </a:prstGeom>
          <a:noFill/>
        </p:spPr>
        <p:txBody>
          <a:bodyPr wrap="square" rtlCol="0">
            <a:spAutoFit/>
          </a:bodyPr>
          <a:lstStyle/>
          <a:p>
            <a:pPr marL="285750" indent="-285750">
              <a:buFont typeface="Arial" panose="020B0604020202020204" pitchFamily="34" charset="0"/>
              <a:buChar char="•"/>
            </a:pPr>
            <a:r>
              <a:rPr lang="en-IN" sz="3200" dirty="0" smtClean="0">
                <a:latin typeface="Helvetica" panose="020B0604020202020204" pitchFamily="34" charset="0"/>
                <a:cs typeface="Helvetica" panose="020B0604020202020204" pitchFamily="34" charset="0"/>
              </a:rPr>
              <a:t>We can create your own  address</a:t>
            </a:r>
          </a:p>
          <a:p>
            <a:pPr marL="285750" indent="-285750">
              <a:buFont typeface="Arial" panose="020B0604020202020204" pitchFamily="34" charset="0"/>
              <a:buChar char="•"/>
            </a:pPr>
            <a:endParaRPr lang="en-IN" sz="32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IN" sz="3200" dirty="0" smtClean="0">
                <a:latin typeface="Helvetica" panose="020B0604020202020204" pitchFamily="34" charset="0"/>
                <a:cs typeface="Helvetica" panose="020B0604020202020204" pitchFamily="34" charset="0"/>
              </a:rPr>
              <a:t>We can create as many subnets as required irrespective of public or private</a:t>
            </a:r>
          </a:p>
          <a:p>
            <a:pPr marL="285750" indent="-285750">
              <a:buFont typeface="Arial" panose="020B0604020202020204" pitchFamily="34" charset="0"/>
              <a:buChar char="•"/>
            </a:pPr>
            <a:endParaRPr lang="en-IN" sz="32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IN" sz="3200" dirty="0" smtClean="0">
                <a:latin typeface="Helvetica" panose="020B0604020202020204" pitchFamily="34" charset="0"/>
                <a:cs typeface="Helvetica" panose="020B0604020202020204" pitchFamily="34" charset="0"/>
              </a:rPr>
              <a:t>We can restrict access to the users </a:t>
            </a:r>
          </a:p>
          <a:p>
            <a:pPr marL="285750" indent="-285750">
              <a:buFont typeface="Arial" panose="020B0604020202020204" pitchFamily="34" charset="0"/>
              <a:buChar char="•"/>
            </a:pPr>
            <a:endParaRPr lang="en-IN" sz="3200" dirty="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IN" sz="3200" dirty="0" smtClean="0">
                <a:latin typeface="Helvetica" panose="020B0604020202020204" pitchFamily="34" charset="0"/>
                <a:cs typeface="Helvetica" panose="020B0604020202020204" pitchFamily="34" charset="0"/>
              </a:rPr>
              <a:t>We can launch any number of instances and attain security to our web application</a:t>
            </a:r>
          </a:p>
        </p:txBody>
      </p:sp>
    </p:spTree>
    <p:extLst>
      <p:ext uri="{BB962C8B-B14F-4D97-AF65-F5344CB8AC3E}">
        <p14:creationId xmlns:p14="http://schemas.microsoft.com/office/powerpoint/2010/main" val="1377970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1556" y="-913622"/>
            <a:ext cx="1769745" cy="382156"/>
          </a:xfrm>
          <a:prstGeom prst="rect">
            <a:avLst/>
          </a:prstGeom>
        </p:spPr>
        <p:txBody>
          <a:bodyPr vert="horz" wrap="square" lIns="0" tIns="12700" rIns="0" bIns="0" rtlCol="0">
            <a:spAutoFit/>
          </a:bodyPr>
          <a:lstStyle/>
          <a:p>
            <a:pPr marL="12701">
              <a:spcBef>
                <a:spcPts val="100"/>
              </a:spcBef>
            </a:pPr>
            <a:r>
              <a:rPr sz="2400" b="1" spc="-5" dirty="0"/>
              <a:t>References:</a:t>
            </a:r>
            <a:endParaRPr sz="2400"/>
          </a:p>
        </p:txBody>
      </p:sp>
      <p:sp>
        <p:nvSpPr>
          <p:cNvPr id="3" name="object 3"/>
          <p:cNvSpPr txBox="1"/>
          <p:nvPr/>
        </p:nvSpPr>
        <p:spPr>
          <a:xfrm>
            <a:off x="4866483" y="4291831"/>
            <a:ext cx="5969635" cy="382156"/>
          </a:xfrm>
          <a:prstGeom prst="rect">
            <a:avLst/>
          </a:prstGeom>
        </p:spPr>
        <p:txBody>
          <a:bodyPr vert="horz" wrap="square" lIns="0" tIns="12700" rIns="0" bIns="0" rtlCol="0">
            <a:spAutoFit/>
          </a:bodyPr>
          <a:lstStyle/>
          <a:p>
            <a:pPr marL="12701">
              <a:spcBef>
                <a:spcPts val="100"/>
              </a:spcBef>
            </a:pPr>
            <a:endParaRPr sz="2400" dirty="0">
              <a:latin typeface="Arial"/>
              <a:cs typeface="Arial"/>
            </a:endParaRPr>
          </a:p>
        </p:txBody>
      </p:sp>
      <p:sp>
        <p:nvSpPr>
          <p:cNvPr id="12" name="TextBox 11">
            <a:extLst>
              <a:ext uri="{FF2B5EF4-FFF2-40B4-BE49-F238E27FC236}">
                <a16:creationId xmlns="" xmlns:a16="http://schemas.microsoft.com/office/drawing/2014/main" id="{D38BE4A3-C5C8-4C5D-A118-A0DAA7D6BA2E}"/>
              </a:ext>
            </a:extLst>
          </p:cNvPr>
          <p:cNvSpPr txBox="1"/>
          <p:nvPr/>
        </p:nvSpPr>
        <p:spPr>
          <a:xfrm flipH="1">
            <a:off x="651668" y="704111"/>
            <a:ext cx="12496801" cy="7245573"/>
          </a:xfrm>
          <a:prstGeom prst="rect">
            <a:avLst/>
          </a:prstGeom>
          <a:noFill/>
        </p:spPr>
        <p:txBody>
          <a:bodyPr wrap="square" rtlCol="0">
            <a:spAutoFit/>
          </a:bodyPr>
          <a:lstStyle/>
          <a:p>
            <a:pPr marL="12701">
              <a:spcBef>
                <a:spcPts val="320"/>
              </a:spcBef>
            </a:pPr>
            <a:r>
              <a:rPr lang="en-US" sz="6600" b="1" u="heavy" spc="-5" dirty="0" smtClean="0">
                <a:solidFill>
                  <a:srgbClr val="89B4F8"/>
                </a:solidFill>
                <a:uFill>
                  <a:solidFill>
                    <a:srgbClr val="89B4F8"/>
                  </a:solidFill>
                </a:uFill>
                <a:latin typeface="Helvetica" panose="020B0604020202020204" pitchFamily="34" charset="0"/>
                <a:cs typeface="Helvetica" panose="020B0604020202020204" pitchFamily="34" charset="0"/>
                <a:hlinkClick r:id="rId2"/>
              </a:rPr>
              <a:t>References:</a:t>
            </a:r>
          </a:p>
          <a:p>
            <a:pPr marL="12701">
              <a:spcBef>
                <a:spcPts val="320"/>
              </a:spcBef>
            </a:pPr>
            <a:endParaRPr lang="en-US" sz="6600" b="1" u="heavy" spc="-5" dirty="0">
              <a:solidFill>
                <a:srgbClr val="89B4F8"/>
              </a:solidFill>
              <a:uFill>
                <a:solidFill>
                  <a:srgbClr val="89B4F8"/>
                </a:solidFill>
              </a:uFill>
              <a:latin typeface="Helvetica" panose="020B0604020202020204" pitchFamily="34" charset="0"/>
              <a:cs typeface="Helvetica" panose="020B0604020202020204" pitchFamily="34" charset="0"/>
              <a:hlinkClick r:id="rId2"/>
            </a:endParaRPr>
          </a:p>
          <a:p>
            <a:pPr marL="12701">
              <a:spcBef>
                <a:spcPts val="320"/>
              </a:spcBef>
            </a:pPr>
            <a:r>
              <a:rPr lang="en-US" sz="2800" b="1" u="heavy" spc="-5" dirty="0">
                <a:solidFill>
                  <a:srgbClr val="89B4F8"/>
                </a:solidFill>
                <a:uFill>
                  <a:solidFill>
                    <a:srgbClr val="89B4F8"/>
                  </a:solidFill>
                </a:uFill>
                <a:latin typeface="Helvetica" panose="020B0604020202020204" pitchFamily="34" charset="0"/>
                <a:cs typeface="Helvetica" panose="020B0604020202020204" pitchFamily="34" charset="0"/>
                <a:hlinkClick r:id="rId2"/>
              </a:rPr>
              <a:t>Cloud Services </a:t>
            </a:r>
            <a:r>
              <a:rPr lang="en-US" sz="2800" b="1" u="heavy" dirty="0">
                <a:solidFill>
                  <a:srgbClr val="89B4F8"/>
                </a:solidFill>
                <a:uFill>
                  <a:solidFill>
                    <a:srgbClr val="89B4F8"/>
                  </a:solidFill>
                </a:uFill>
                <a:latin typeface="Helvetica" panose="020B0604020202020204" pitchFamily="34" charset="0"/>
                <a:cs typeface="Helvetica" panose="020B0604020202020204" pitchFamily="34" charset="0"/>
                <a:hlinkClick r:id="rId2"/>
              </a:rPr>
              <a:t>- </a:t>
            </a:r>
            <a:r>
              <a:rPr lang="en-US" sz="2800" b="1" u="heavy" spc="-5" dirty="0">
                <a:solidFill>
                  <a:srgbClr val="89B4F8"/>
                </a:solidFill>
                <a:uFill>
                  <a:solidFill>
                    <a:srgbClr val="89B4F8"/>
                  </a:solidFill>
                </a:uFill>
                <a:latin typeface="Helvetica" panose="020B0604020202020204" pitchFamily="34" charset="0"/>
                <a:cs typeface="Helvetica" panose="020B0604020202020204" pitchFamily="34" charset="0"/>
                <a:hlinkClick r:id="rId2"/>
              </a:rPr>
              <a:t>Amazon </a:t>
            </a:r>
            <a:r>
              <a:rPr lang="en-US" sz="2800" b="1" u="heavy" dirty="0">
                <a:solidFill>
                  <a:srgbClr val="89B4F8"/>
                </a:solidFill>
                <a:uFill>
                  <a:solidFill>
                    <a:srgbClr val="89B4F8"/>
                  </a:solidFill>
                </a:uFill>
                <a:latin typeface="Helvetica" panose="020B0604020202020204" pitchFamily="34" charset="0"/>
                <a:cs typeface="Helvetica" panose="020B0604020202020204" pitchFamily="34" charset="0"/>
                <a:hlinkClick r:id="rId2"/>
              </a:rPr>
              <a:t>Web </a:t>
            </a:r>
            <a:r>
              <a:rPr lang="en-US" sz="2800" b="1" u="heavy" spc="-5" dirty="0">
                <a:solidFill>
                  <a:srgbClr val="89B4F8"/>
                </a:solidFill>
                <a:uFill>
                  <a:solidFill>
                    <a:srgbClr val="89B4F8"/>
                  </a:solidFill>
                </a:uFill>
                <a:latin typeface="Helvetica" panose="020B0604020202020204" pitchFamily="34" charset="0"/>
                <a:cs typeface="Helvetica" panose="020B0604020202020204" pitchFamily="34" charset="0"/>
                <a:hlinkClick r:id="rId2"/>
              </a:rPr>
              <a:t>Services</a:t>
            </a:r>
            <a:r>
              <a:rPr lang="en-US" sz="2800" b="1" u="heavy" spc="-10" dirty="0">
                <a:solidFill>
                  <a:srgbClr val="89B4F8"/>
                </a:solidFill>
                <a:uFill>
                  <a:solidFill>
                    <a:srgbClr val="89B4F8"/>
                  </a:solidFill>
                </a:uFill>
                <a:latin typeface="Helvetica" panose="020B0604020202020204" pitchFamily="34" charset="0"/>
                <a:cs typeface="Helvetica" panose="020B0604020202020204" pitchFamily="34" charset="0"/>
                <a:hlinkClick r:id="rId2"/>
              </a:rPr>
              <a:t> </a:t>
            </a:r>
            <a:r>
              <a:rPr lang="en-US" sz="2800" b="1" u="heavy" spc="-5" dirty="0">
                <a:solidFill>
                  <a:srgbClr val="89B4F8"/>
                </a:solidFill>
                <a:uFill>
                  <a:solidFill>
                    <a:srgbClr val="89B4F8"/>
                  </a:solidFill>
                </a:uFill>
                <a:latin typeface="Helvetica" panose="020B0604020202020204" pitchFamily="34" charset="0"/>
                <a:cs typeface="Helvetica" panose="020B0604020202020204" pitchFamily="34" charset="0"/>
                <a:hlinkClick r:id="rId2"/>
              </a:rPr>
              <a:t>(AWS)</a:t>
            </a:r>
            <a:endParaRPr lang="en-US" sz="2800" b="1" u="heavy" spc="-5" dirty="0">
              <a:solidFill>
                <a:srgbClr val="89B4F8"/>
              </a:solidFill>
              <a:uFill>
                <a:solidFill>
                  <a:srgbClr val="89B4F8"/>
                </a:solidFill>
              </a:uFill>
              <a:latin typeface="Helvetica" panose="020B0604020202020204" pitchFamily="34" charset="0"/>
              <a:cs typeface="Helvetica" panose="020B0604020202020204" pitchFamily="34" charset="0"/>
            </a:endParaRPr>
          </a:p>
          <a:p>
            <a:pPr marL="12701">
              <a:spcBef>
                <a:spcPts val="320"/>
              </a:spcBef>
            </a:pPr>
            <a:endParaRPr lang="en-US" sz="2800" dirty="0">
              <a:latin typeface="Helvetica" panose="020B0604020202020204" pitchFamily="34" charset="0"/>
              <a:cs typeface="Helvetica" panose="020B0604020202020204" pitchFamily="34" charset="0"/>
            </a:endParaRPr>
          </a:p>
          <a:p>
            <a:pPr marL="12701">
              <a:spcBef>
                <a:spcPts val="160"/>
              </a:spcBef>
            </a:pPr>
            <a:r>
              <a:rPr lang="en-US" sz="3200" u="sng" spc="-5" dirty="0">
                <a:solidFill>
                  <a:srgbClr val="BCC1C5"/>
                </a:solidFill>
                <a:uFill>
                  <a:solidFill>
                    <a:srgbClr val="BCC1C5"/>
                  </a:solidFill>
                </a:uFill>
                <a:latin typeface="Helvetica" panose="020B0604020202020204" pitchFamily="34" charset="0"/>
                <a:cs typeface="Helvetica" panose="020B0604020202020204" pitchFamily="34" charset="0"/>
                <a:hlinkClick r:id="rId2"/>
              </a:rPr>
              <a:t>https://</a:t>
            </a:r>
            <a:r>
              <a:rPr lang="en-US" sz="3200" u="sng" spc="-5" dirty="0" smtClean="0">
                <a:solidFill>
                  <a:srgbClr val="BCC1C5"/>
                </a:solidFill>
                <a:uFill>
                  <a:solidFill>
                    <a:srgbClr val="BCC1C5"/>
                  </a:solidFill>
                </a:uFill>
                <a:latin typeface="Helvetica" panose="020B0604020202020204" pitchFamily="34" charset="0"/>
                <a:cs typeface="Helvetica" panose="020B0604020202020204" pitchFamily="34" charset="0"/>
                <a:hlinkClick r:id="rId2"/>
              </a:rPr>
              <a:t>aws.amazon.com</a:t>
            </a:r>
            <a:endParaRPr lang="en-US" sz="3200" dirty="0" smtClean="0">
              <a:latin typeface="Helvetica" panose="020B0604020202020204" pitchFamily="34" charset="0"/>
              <a:cs typeface="Helvetica" panose="020B0604020202020204" pitchFamily="34" charset="0"/>
            </a:endParaRPr>
          </a:p>
          <a:p>
            <a:pPr marL="12701">
              <a:spcBef>
                <a:spcPts val="160"/>
              </a:spcBef>
            </a:pPr>
            <a:endParaRPr lang="en-US" sz="3200" dirty="0">
              <a:latin typeface="Helvetica" panose="020B0604020202020204" pitchFamily="34" charset="0"/>
              <a:cs typeface="Helvetica" panose="020B0604020202020204" pitchFamily="34" charset="0"/>
            </a:endParaRPr>
          </a:p>
          <a:p>
            <a:r>
              <a:rPr lang="en-US" sz="2800" b="1" u="heavy" spc="-5" dirty="0">
                <a:solidFill>
                  <a:srgbClr val="89B4F8"/>
                </a:solidFill>
                <a:uFill>
                  <a:solidFill>
                    <a:srgbClr val="89B4F8"/>
                  </a:solidFill>
                </a:uFill>
                <a:latin typeface="Helvetica" panose="020B0604020202020204" pitchFamily="34" charset="0"/>
                <a:cs typeface="Helvetica" panose="020B0604020202020204" pitchFamily="34" charset="0"/>
                <a:hlinkClick r:id="rId3"/>
              </a:rPr>
              <a:t>Stack Overflow </a:t>
            </a:r>
            <a:r>
              <a:rPr lang="en-US" sz="2800" b="1" u="heavy" dirty="0">
                <a:solidFill>
                  <a:srgbClr val="89B4F8"/>
                </a:solidFill>
                <a:uFill>
                  <a:solidFill>
                    <a:srgbClr val="89B4F8"/>
                  </a:solidFill>
                </a:uFill>
                <a:latin typeface="Helvetica" panose="020B0604020202020204" pitchFamily="34" charset="0"/>
                <a:cs typeface="Helvetica" panose="020B0604020202020204" pitchFamily="34" charset="0"/>
                <a:hlinkClick r:id="rId3"/>
              </a:rPr>
              <a:t>- </a:t>
            </a:r>
            <a:r>
              <a:rPr lang="en-US" sz="2800" b="1" u="heavy" spc="-5" dirty="0">
                <a:solidFill>
                  <a:srgbClr val="89B4F8"/>
                </a:solidFill>
                <a:uFill>
                  <a:solidFill>
                    <a:srgbClr val="89B4F8"/>
                  </a:solidFill>
                </a:uFill>
                <a:latin typeface="Helvetica" panose="020B0604020202020204" pitchFamily="34" charset="0"/>
                <a:cs typeface="Helvetica" panose="020B0604020202020204" pitchFamily="34" charset="0"/>
                <a:hlinkClick r:id="rId3"/>
              </a:rPr>
              <a:t>Where Developers Learn, Share, &amp; Build</a:t>
            </a:r>
            <a:r>
              <a:rPr lang="en-US" sz="2800" b="1" u="heavy" spc="45" dirty="0">
                <a:solidFill>
                  <a:srgbClr val="89B4F8"/>
                </a:solidFill>
                <a:uFill>
                  <a:solidFill>
                    <a:srgbClr val="89B4F8"/>
                  </a:solidFill>
                </a:uFill>
                <a:latin typeface="Helvetica" panose="020B0604020202020204" pitchFamily="34" charset="0"/>
                <a:cs typeface="Helvetica" panose="020B0604020202020204" pitchFamily="34" charset="0"/>
                <a:hlinkClick r:id="rId3"/>
              </a:rPr>
              <a:t> </a:t>
            </a:r>
            <a:r>
              <a:rPr lang="en-US" sz="2800" b="1" u="heavy" dirty="0" smtClean="0">
                <a:solidFill>
                  <a:srgbClr val="89B4F8"/>
                </a:solidFill>
                <a:uFill>
                  <a:solidFill>
                    <a:srgbClr val="89B4F8"/>
                  </a:solidFill>
                </a:uFill>
                <a:latin typeface="Helvetica" panose="020B0604020202020204" pitchFamily="34" charset="0"/>
                <a:cs typeface="Helvetica" panose="020B0604020202020204" pitchFamily="34" charset="0"/>
                <a:hlinkClick r:id="rId3"/>
              </a:rPr>
              <a:t>...</a:t>
            </a:r>
            <a:endParaRPr lang="en-US" sz="2800" b="1" u="heavy" dirty="0" smtClean="0">
              <a:solidFill>
                <a:srgbClr val="89B4F8"/>
              </a:solidFill>
              <a:uFill>
                <a:solidFill>
                  <a:srgbClr val="89B4F8"/>
                </a:solidFill>
              </a:uFill>
              <a:latin typeface="Helvetica" panose="020B0604020202020204" pitchFamily="34" charset="0"/>
              <a:cs typeface="Helvetica" panose="020B0604020202020204" pitchFamily="34" charset="0"/>
            </a:endParaRPr>
          </a:p>
          <a:p>
            <a:endParaRPr lang="en-US" sz="2800" dirty="0">
              <a:latin typeface="Helvetica" panose="020B0604020202020204" pitchFamily="34" charset="0"/>
              <a:cs typeface="Helvetica" panose="020B0604020202020204" pitchFamily="34" charset="0"/>
            </a:endParaRPr>
          </a:p>
          <a:p>
            <a:endParaRPr lang="en-IN" dirty="0">
              <a:latin typeface="Helvetica" panose="020B0604020202020204" pitchFamily="34" charset="0"/>
              <a:cs typeface="Helvetica" panose="020B0604020202020204" pitchFamily="34" charset="0"/>
            </a:endParaRPr>
          </a:p>
          <a:p>
            <a:r>
              <a:rPr lang="en-IN" sz="3200" dirty="0">
                <a:solidFill>
                  <a:srgbClr val="FFFF00"/>
                </a:solidFill>
                <a:latin typeface="Helvetica" panose="020B0604020202020204" pitchFamily="34" charset="0"/>
                <a:cs typeface="Helvetica" panose="020B0604020202020204" pitchFamily="34" charset="0"/>
                <a:hlinkClick r:id="rId3"/>
              </a:rPr>
              <a:t>https://stackoverflow.com</a:t>
            </a:r>
            <a:r>
              <a:rPr lang="en-IN" sz="3200" dirty="0" smtClean="0">
                <a:solidFill>
                  <a:srgbClr val="FFFF00"/>
                </a:solidFill>
                <a:latin typeface="Helvetica" panose="020B0604020202020204" pitchFamily="34" charset="0"/>
                <a:cs typeface="Helvetica" panose="020B0604020202020204" pitchFamily="34" charset="0"/>
                <a:hlinkClick r:id="rId3"/>
              </a:rPr>
              <a:t>/</a:t>
            </a:r>
            <a:endParaRPr lang="en-IN" sz="3200" dirty="0">
              <a:solidFill>
                <a:srgbClr val="FFFF00"/>
              </a:solidFill>
              <a:latin typeface="Helvetica" panose="020B0604020202020204" pitchFamily="34" charset="0"/>
              <a:cs typeface="Helvetica" panose="020B0604020202020204" pitchFamily="34" charset="0"/>
            </a:endParaRPr>
          </a:p>
          <a:p>
            <a:endParaRPr lang="en-IN" sz="3200" dirty="0">
              <a:solidFill>
                <a:srgbClr val="FFFF00"/>
              </a:solidFill>
              <a:latin typeface="Helvetica" panose="020B0604020202020204" pitchFamily="34" charset="0"/>
              <a:cs typeface="Helvetica" panose="020B0604020202020204" pitchFamily="34" charset="0"/>
            </a:endParaRPr>
          </a:p>
          <a:p>
            <a:endParaRPr lang="en-IN" dirty="0">
              <a:latin typeface="Helvetica" panose="020B0604020202020204" pitchFamily="34" charset="0"/>
              <a:cs typeface="Helvetica" panose="020B0604020202020204" pitchFamily="34" charset="0"/>
            </a:endParaRPr>
          </a:p>
          <a:p>
            <a:r>
              <a:rPr lang="en-IN" sz="2800" b="1" u="heavy" spc="-5" dirty="0">
                <a:solidFill>
                  <a:srgbClr val="0000FF"/>
                </a:solidFill>
                <a:uFill>
                  <a:solidFill>
                    <a:srgbClr val="0000FF"/>
                  </a:solidFill>
                </a:uFill>
                <a:latin typeface="Helvetica" panose="020B0604020202020204" pitchFamily="34" charset="0"/>
                <a:cs typeface="Helvetica" panose="020B0604020202020204" pitchFamily="34" charset="0"/>
                <a:hlinkClick r:id="rId4"/>
              </a:rPr>
              <a:t>https://flask.palletsprojects.com/en/2.0.x/</a:t>
            </a:r>
            <a:endParaRPr lang="en-IN" sz="2800" dirty="0">
              <a:latin typeface="Helvetica" panose="020B0604020202020204" pitchFamily="34" charset="0"/>
              <a:cs typeface="Helvetica" panose="020B0604020202020204" pitchFamily="34" charset="0"/>
            </a:endParaRPr>
          </a:p>
          <a:p>
            <a:endParaRPr lang="en-IN" dirty="0">
              <a:latin typeface="Helvetica" panose="020B0604020202020204" pitchFamily="34" charset="0"/>
              <a:cs typeface="Helvetica" panose="020B0604020202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edia.istockphoto.com/photos/paint-splatter-thank-you-picture-id1132817705?b=1&amp;k=20&amp;m=1132817705&amp;s=170667a&amp;w=0&amp;h=fAlE3Lb0PPIySZ_otp-vv92H7F-e1lu4VjrFg4bJAU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455" y="1993900"/>
            <a:ext cx="11878205"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226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EXISTING STATUS OF WORK</a:t>
            </a:r>
            <a:endParaRPr lang="en-IN" dirty="0"/>
          </a:p>
        </p:txBody>
      </p:sp>
      <p:sp>
        <p:nvSpPr>
          <p:cNvPr id="3" name="Content Placeholder 2"/>
          <p:cNvSpPr>
            <a:spLocks noGrp="1"/>
          </p:cNvSpPr>
          <p:nvPr>
            <p:ph idx="1"/>
          </p:nvPr>
        </p:nvSpPr>
        <p:spPr/>
        <p:txBody>
          <a:bodyPr/>
          <a:lstStyle/>
          <a:p>
            <a:r>
              <a:rPr lang="en-IN" dirty="0" smtClean="0"/>
              <a:t>DESIGNING A FLASK APPLICATION 	: COMPLETED</a:t>
            </a:r>
          </a:p>
          <a:p>
            <a:r>
              <a:rPr lang="en-IN" dirty="0" smtClean="0"/>
              <a:t>CRUD DATABASE CONNECTIVITY    	: COMPLETED</a:t>
            </a:r>
          </a:p>
          <a:p>
            <a:r>
              <a:rPr lang="en-IN" dirty="0" smtClean="0"/>
              <a:t>SETTING UP A VPC   			: COMPLETED</a:t>
            </a:r>
          </a:p>
          <a:p>
            <a:r>
              <a:rPr lang="en-IN" dirty="0" smtClean="0"/>
              <a:t>LAUNCHING AN EC2 INSTANCE     	: RUNNING</a:t>
            </a:r>
          </a:p>
          <a:p>
            <a:r>
              <a:rPr lang="en-IN" dirty="0" smtClean="0"/>
              <a:t>GITHUB CLONING AND SSH CLIENT 	: COMPLETE</a:t>
            </a:r>
          </a:p>
          <a:p>
            <a:r>
              <a:rPr lang="en-IN" dirty="0" smtClean="0"/>
              <a:t>LAUNCHING THE FLASK APPLICATION 	: COMPLETED</a:t>
            </a:r>
            <a:endParaRPr lang="en-IN" dirty="0"/>
          </a:p>
        </p:txBody>
      </p:sp>
    </p:spTree>
    <p:extLst>
      <p:ext uri="{BB962C8B-B14F-4D97-AF65-F5344CB8AC3E}">
        <p14:creationId xmlns:p14="http://schemas.microsoft.com/office/powerpoint/2010/main" val="1572562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04069" y="1536700"/>
            <a:ext cx="10820401" cy="677621"/>
          </a:xfrm>
          <a:prstGeom prst="rect">
            <a:avLst/>
          </a:prstGeom>
        </p:spPr>
        <p:txBody>
          <a:bodyPr vert="horz" wrap="square" lIns="0" tIns="12700" rIns="0" bIns="0" rtlCol="0">
            <a:spAutoFit/>
          </a:bodyPr>
          <a:lstStyle/>
          <a:p>
            <a:pPr marL="12701" algn="ctr">
              <a:spcBef>
                <a:spcPts val="100"/>
              </a:spcBef>
            </a:pPr>
            <a:r>
              <a:rPr lang="en-IN" sz="4800" dirty="0" smtClean="0">
                <a:latin typeface="Helvetica" panose="020B0604020202020204" pitchFamily="34" charset="0"/>
                <a:cs typeface="Helvetica" panose="020B0604020202020204" pitchFamily="34" charset="0"/>
              </a:rPr>
              <a:t>DRAWBACKS OF EXISTING WORK</a:t>
            </a:r>
            <a:endParaRPr sz="4800" dirty="0">
              <a:latin typeface="Helvetica" panose="020B0604020202020204" pitchFamily="34" charset="0"/>
              <a:cs typeface="Helvetica" panose="020B0604020202020204" pitchFamily="34" charset="0"/>
            </a:endParaRPr>
          </a:p>
        </p:txBody>
      </p:sp>
      <p:sp>
        <p:nvSpPr>
          <p:cNvPr id="6" name="object 6"/>
          <p:cNvSpPr/>
          <p:nvPr/>
        </p:nvSpPr>
        <p:spPr>
          <a:xfrm flipH="1">
            <a:off x="3761902" y="11331686"/>
            <a:ext cx="45719" cy="45719"/>
          </a:xfrm>
          <a:custGeom>
            <a:avLst/>
            <a:gdLst/>
            <a:ahLst/>
            <a:cxnLst/>
            <a:rect l="l" t="t" r="r" b="b"/>
            <a:pathLst>
              <a:path w="6649084" h="35559">
                <a:moveTo>
                  <a:pt x="6648958" y="0"/>
                </a:moveTo>
                <a:lnTo>
                  <a:pt x="0" y="0"/>
                </a:lnTo>
                <a:lnTo>
                  <a:pt x="0" y="35051"/>
                </a:lnTo>
                <a:lnTo>
                  <a:pt x="6648958" y="35051"/>
                </a:lnTo>
                <a:lnTo>
                  <a:pt x="6648958" y="0"/>
                </a:lnTo>
                <a:close/>
              </a:path>
            </a:pathLst>
          </a:custGeom>
          <a:solidFill>
            <a:srgbClr val="1E1E1E"/>
          </a:solidFill>
        </p:spPr>
        <p:txBody>
          <a:bodyPr wrap="square" lIns="0" tIns="0" rIns="0" bIns="0" rtlCol="0"/>
          <a:lstStyle/>
          <a:p>
            <a:endParaRPr dirty="0"/>
          </a:p>
        </p:txBody>
      </p:sp>
      <p:sp>
        <p:nvSpPr>
          <p:cNvPr id="8" name="object 8"/>
          <p:cNvSpPr/>
          <p:nvPr/>
        </p:nvSpPr>
        <p:spPr>
          <a:xfrm>
            <a:off x="10146188" y="11423124"/>
            <a:ext cx="349250" cy="138314"/>
          </a:xfrm>
          <a:custGeom>
            <a:avLst/>
            <a:gdLst/>
            <a:ahLst/>
            <a:cxnLst/>
            <a:rect l="l" t="t" r="r" b="b"/>
            <a:pathLst>
              <a:path w="6946900" h="10078720">
                <a:moveTo>
                  <a:pt x="6946392" y="6096"/>
                </a:moveTo>
                <a:lnTo>
                  <a:pt x="6940309" y="6096"/>
                </a:lnTo>
                <a:lnTo>
                  <a:pt x="6940309" y="0"/>
                </a:lnTo>
                <a:lnTo>
                  <a:pt x="6934213" y="0"/>
                </a:lnTo>
                <a:lnTo>
                  <a:pt x="6108" y="0"/>
                </a:lnTo>
                <a:lnTo>
                  <a:pt x="0" y="0"/>
                </a:lnTo>
                <a:lnTo>
                  <a:pt x="0" y="10066020"/>
                </a:lnTo>
                <a:lnTo>
                  <a:pt x="6108" y="10066020"/>
                </a:lnTo>
                <a:lnTo>
                  <a:pt x="6108" y="6096"/>
                </a:lnTo>
                <a:lnTo>
                  <a:pt x="6934213" y="6096"/>
                </a:lnTo>
                <a:lnTo>
                  <a:pt x="6934213" y="10066020"/>
                </a:lnTo>
                <a:lnTo>
                  <a:pt x="6940309" y="10066020"/>
                </a:lnTo>
                <a:lnTo>
                  <a:pt x="6946392" y="10066020"/>
                </a:lnTo>
                <a:lnTo>
                  <a:pt x="6946392" y="6096"/>
                </a:lnTo>
                <a:close/>
              </a:path>
              <a:path w="6946900" h="10078720">
                <a:moveTo>
                  <a:pt x="6946405" y="10072129"/>
                </a:moveTo>
                <a:lnTo>
                  <a:pt x="6946392" y="10066033"/>
                </a:lnTo>
                <a:lnTo>
                  <a:pt x="6940309" y="10066033"/>
                </a:lnTo>
                <a:lnTo>
                  <a:pt x="6934213" y="10066033"/>
                </a:lnTo>
                <a:lnTo>
                  <a:pt x="6108" y="10066033"/>
                </a:lnTo>
                <a:lnTo>
                  <a:pt x="12" y="10066033"/>
                </a:lnTo>
                <a:lnTo>
                  <a:pt x="12" y="10072116"/>
                </a:lnTo>
                <a:lnTo>
                  <a:pt x="6108" y="10072116"/>
                </a:lnTo>
                <a:lnTo>
                  <a:pt x="6934213" y="10072116"/>
                </a:lnTo>
                <a:lnTo>
                  <a:pt x="6940309" y="10072116"/>
                </a:lnTo>
                <a:lnTo>
                  <a:pt x="6934213" y="10072129"/>
                </a:lnTo>
                <a:lnTo>
                  <a:pt x="6108" y="10072129"/>
                </a:lnTo>
                <a:lnTo>
                  <a:pt x="6108" y="10078212"/>
                </a:lnTo>
                <a:lnTo>
                  <a:pt x="6934213" y="10078212"/>
                </a:lnTo>
                <a:lnTo>
                  <a:pt x="6940309" y="10078212"/>
                </a:lnTo>
                <a:lnTo>
                  <a:pt x="6946392" y="10078212"/>
                </a:lnTo>
                <a:lnTo>
                  <a:pt x="6946405" y="10072129"/>
                </a:lnTo>
                <a:close/>
              </a:path>
            </a:pathLst>
          </a:custGeom>
          <a:solidFill>
            <a:srgbClr val="000000"/>
          </a:solidFill>
        </p:spPr>
        <p:txBody>
          <a:bodyPr wrap="square" lIns="0" tIns="0" rIns="0" bIns="0" rtlCol="0"/>
          <a:lstStyle/>
          <a:p>
            <a:endParaRPr/>
          </a:p>
        </p:txBody>
      </p:sp>
      <p:sp>
        <p:nvSpPr>
          <p:cNvPr id="7" name="TextBox 6"/>
          <p:cNvSpPr txBox="1"/>
          <p:nvPr/>
        </p:nvSpPr>
        <p:spPr>
          <a:xfrm>
            <a:off x="956469" y="3365500"/>
            <a:ext cx="12649200" cy="5509200"/>
          </a:xfrm>
          <a:prstGeom prst="rect">
            <a:avLst/>
          </a:prstGeom>
          <a:noFill/>
        </p:spPr>
        <p:txBody>
          <a:bodyPr wrap="square" rtlCol="0">
            <a:spAutoFit/>
          </a:bodyPr>
          <a:lstStyle/>
          <a:p>
            <a:pPr marL="342900" indent="-342900">
              <a:buFont typeface="Arial" panose="020B0604020202020204" pitchFamily="34" charset="0"/>
              <a:buChar char="•"/>
            </a:pPr>
            <a:r>
              <a:rPr lang="en-IN" sz="3200" dirty="0" smtClean="0">
                <a:latin typeface="Helvetica" panose="020B0604020202020204" pitchFamily="34" charset="0"/>
                <a:cs typeface="Helvetica" panose="020B0604020202020204" pitchFamily="34" charset="0"/>
              </a:rPr>
              <a:t>Importing the project files from windows to Linux ec2 instance using putty SSH client is a complicated task.</a:t>
            </a:r>
          </a:p>
          <a:p>
            <a:pPr marL="342900" indent="-342900">
              <a:buFont typeface="Arial" panose="020B0604020202020204" pitchFamily="34" charset="0"/>
              <a:buChar char="•"/>
            </a:pPr>
            <a:endParaRPr lang="en-IN" sz="3200" dirty="0">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r>
              <a:rPr lang="en-IN" sz="3200" dirty="0" smtClean="0">
                <a:latin typeface="Helvetica" panose="020B0604020202020204" pitchFamily="34" charset="0"/>
                <a:cs typeface="Helvetica" panose="020B0604020202020204" pitchFamily="34" charset="0"/>
              </a:rPr>
              <a:t>General CRUD Database Connectivity is done through XAMPP Server and MYSQL.</a:t>
            </a:r>
          </a:p>
          <a:p>
            <a:pPr marL="342900" indent="-342900">
              <a:buFont typeface="Arial" panose="020B0604020202020204" pitchFamily="34" charset="0"/>
              <a:buChar char="•"/>
            </a:pPr>
            <a:endParaRPr lang="en-IN" sz="3200" dirty="0">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r>
              <a:rPr lang="en-IN" sz="3200" dirty="0" smtClean="0">
                <a:latin typeface="Helvetica" panose="020B0604020202020204" pitchFamily="34" charset="0"/>
                <a:cs typeface="Helvetica" panose="020B0604020202020204" pitchFamily="34" charset="0"/>
              </a:rPr>
              <a:t>Manually installing commands  every time we launch a new instance in the Linux terminal is a tiresome process.</a:t>
            </a:r>
          </a:p>
          <a:p>
            <a:pPr marL="342900" indent="-342900">
              <a:buFont typeface="Arial" panose="020B0604020202020204" pitchFamily="34" charset="0"/>
              <a:buChar char="•"/>
            </a:pPr>
            <a:endParaRPr lang="en-IN" sz="3200" dirty="0" smtClean="0">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endParaRPr lang="en-IN" sz="3200" dirty="0" smtClean="0">
              <a:latin typeface="Helvetica" panose="020B0604020202020204" pitchFamily="34" charset="0"/>
              <a:cs typeface="Helvetica" panose="020B0604020202020204" pitchFamily="34" charset="0"/>
            </a:endParaRPr>
          </a:p>
          <a:p>
            <a:pPr marL="342900" indent="-342900">
              <a:buFont typeface="Arial" panose="020B0604020202020204" pitchFamily="34" charset="0"/>
              <a:buChar char="•"/>
            </a:pPr>
            <a:endParaRPr lang="en-IN" sz="3200" dirty="0">
              <a:latin typeface="Helvetica" panose="020B0604020202020204" pitchFamily="34" charset="0"/>
              <a:cs typeface="Helvetica"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400" dirty="0" smtClean="0">
                <a:latin typeface="Helvetica" panose="020B0604020202020204" pitchFamily="34" charset="0"/>
                <a:cs typeface="Helvetica" panose="020B0604020202020204" pitchFamily="34" charset="0"/>
              </a:rPr>
              <a:t>Proposed work to overcome the drawbacks:</a:t>
            </a:r>
            <a:endParaRPr lang="en-IN" sz="4400" dirty="0">
              <a:latin typeface="Helvetica" panose="020B0604020202020204" pitchFamily="34" charset="0"/>
              <a:cs typeface="Helvetica" panose="020B0604020202020204" pitchFamily="34" charset="0"/>
            </a:endParaRPr>
          </a:p>
        </p:txBody>
      </p:sp>
      <p:sp>
        <p:nvSpPr>
          <p:cNvPr id="3" name="Content Placeholder 2"/>
          <p:cNvSpPr>
            <a:spLocks noGrp="1"/>
          </p:cNvSpPr>
          <p:nvPr>
            <p:ph idx="1"/>
          </p:nvPr>
        </p:nvSpPr>
        <p:spPr>
          <a:xfrm>
            <a:off x="1334771" y="2755900"/>
            <a:ext cx="11584086" cy="5522450"/>
          </a:xfrm>
        </p:spPr>
        <p:txBody>
          <a:bodyPr/>
          <a:lstStyle/>
          <a:p>
            <a:r>
              <a:rPr lang="en-IN" dirty="0" smtClean="0"/>
              <a:t>We can create a git hub repository to push all our project files and later use git hub cloning later in the </a:t>
            </a:r>
            <a:r>
              <a:rPr lang="en-IN" dirty="0"/>
              <a:t>L</a:t>
            </a:r>
            <a:r>
              <a:rPr lang="en-IN" dirty="0" smtClean="0"/>
              <a:t>inux terminal.</a:t>
            </a:r>
          </a:p>
          <a:p>
            <a:r>
              <a:rPr lang="en-IN" dirty="0" smtClean="0"/>
              <a:t>SQL Lite can be used instead of using xampp and </a:t>
            </a:r>
            <a:r>
              <a:rPr lang="en-IN" dirty="0" err="1" smtClean="0"/>
              <a:t>mysql</a:t>
            </a:r>
            <a:r>
              <a:rPr lang="en-IN" dirty="0" smtClean="0"/>
              <a:t>.</a:t>
            </a:r>
          </a:p>
          <a:p>
            <a:r>
              <a:rPr lang="en-IN" dirty="0" smtClean="0"/>
              <a:t>We can create a requirents.txt that captures the software functional requirements and can be used later for newly created instances.</a:t>
            </a:r>
          </a:p>
          <a:p>
            <a:endParaRPr lang="en-IN" dirty="0"/>
          </a:p>
        </p:txBody>
      </p:sp>
    </p:spTree>
    <p:extLst>
      <p:ext uri="{BB962C8B-B14F-4D97-AF65-F5344CB8AC3E}">
        <p14:creationId xmlns:p14="http://schemas.microsoft.com/office/powerpoint/2010/main" val="38742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23069" y="393700"/>
            <a:ext cx="12115800" cy="9222396"/>
          </a:xfrm>
          <a:prstGeom prst="rect">
            <a:avLst/>
          </a:prstGeom>
        </p:spPr>
        <p:txBody>
          <a:bodyPr vert="horz" wrap="square" lIns="0" tIns="12065" rIns="0" bIns="0" rtlCol="0">
            <a:spAutoFit/>
          </a:bodyPr>
          <a:lstStyle/>
          <a:p>
            <a:pPr marL="12701">
              <a:spcBef>
                <a:spcPts val="95"/>
              </a:spcBef>
            </a:pPr>
            <a:r>
              <a:rPr lang="en-US" sz="4800" b="1" spc="-5" dirty="0">
                <a:latin typeface="Helvetica" panose="020B0604020202020204" pitchFamily="34" charset="0"/>
                <a:cs typeface="Helvetica" panose="020B0604020202020204" pitchFamily="34" charset="0"/>
              </a:rPr>
              <a:t>MINIMUM </a:t>
            </a:r>
            <a:r>
              <a:rPr sz="4800" b="1" spc="-5" dirty="0">
                <a:latin typeface="Helvetica" panose="020B0604020202020204" pitchFamily="34" charset="0"/>
                <a:cs typeface="Helvetica" panose="020B0604020202020204" pitchFamily="34" charset="0"/>
              </a:rPr>
              <a:t>REQUIRMENTS:</a:t>
            </a:r>
            <a:endParaRPr sz="4800" b="1" dirty="0">
              <a:latin typeface="Helvetica" panose="020B0604020202020204" pitchFamily="34" charset="0"/>
              <a:cs typeface="Helvetica" panose="020B0604020202020204" pitchFamily="34" charset="0"/>
            </a:endParaRPr>
          </a:p>
          <a:p>
            <a:pPr>
              <a:spcBef>
                <a:spcPts val="15"/>
              </a:spcBef>
            </a:pPr>
            <a:endParaRPr sz="4800" dirty="0">
              <a:latin typeface="Helvetica" panose="020B0604020202020204" pitchFamily="34" charset="0"/>
              <a:cs typeface="Helvetica" panose="020B0604020202020204" pitchFamily="34" charset="0"/>
            </a:endParaRPr>
          </a:p>
          <a:p>
            <a:pPr marL="920796" indent="-229247">
              <a:buFont typeface="Symbol"/>
              <a:buChar char=""/>
              <a:tabLst>
                <a:tab pos="921431" algn="l"/>
              </a:tabLst>
            </a:pPr>
            <a:r>
              <a:rPr sz="4800" spc="-5" dirty="0">
                <a:latin typeface="Helvetica" panose="020B0604020202020204" pitchFamily="34" charset="0"/>
                <a:cs typeface="Helvetica" panose="020B0604020202020204" pitchFamily="34" charset="0"/>
              </a:rPr>
              <a:t>click==8.0.3</a:t>
            </a:r>
            <a:endParaRPr sz="4800" dirty="0">
              <a:latin typeface="Helvetica" panose="020B0604020202020204" pitchFamily="34" charset="0"/>
              <a:cs typeface="Helvetica" panose="020B0604020202020204" pitchFamily="34" charset="0"/>
            </a:endParaRPr>
          </a:p>
          <a:p>
            <a:pPr marL="920796" indent="-229247">
              <a:spcBef>
                <a:spcPts val="335"/>
              </a:spcBef>
              <a:buFont typeface="Symbol"/>
              <a:buChar char=""/>
              <a:tabLst>
                <a:tab pos="921431" algn="l"/>
              </a:tabLst>
            </a:pPr>
            <a:r>
              <a:rPr sz="4800" spc="-5" dirty="0">
                <a:latin typeface="Helvetica" panose="020B0604020202020204" pitchFamily="34" charset="0"/>
                <a:cs typeface="Helvetica" panose="020B0604020202020204" pitchFamily="34" charset="0"/>
              </a:rPr>
              <a:t>colorama==0.4.4</a:t>
            </a:r>
            <a:endParaRPr sz="4800" dirty="0">
              <a:latin typeface="Helvetica" panose="020B0604020202020204" pitchFamily="34" charset="0"/>
              <a:cs typeface="Helvetica" panose="020B0604020202020204" pitchFamily="34" charset="0"/>
            </a:endParaRPr>
          </a:p>
          <a:p>
            <a:pPr marL="920796" indent="-229247">
              <a:spcBef>
                <a:spcPts val="335"/>
              </a:spcBef>
              <a:buFont typeface="Symbol"/>
              <a:buChar char=""/>
              <a:tabLst>
                <a:tab pos="921431" algn="l"/>
              </a:tabLst>
            </a:pPr>
            <a:r>
              <a:rPr sz="4800" spc="-5" dirty="0">
                <a:latin typeface="Helvetica" panose="020B0604020202020204" pitchFamily="34" charset="0"/>
                <a:cs typeface="Helvetica" panose="020B0604020202020204" pitchFamily="34" charset="0"/>
              </a:rPr>
              <a:t>Flask==2.0.2</a:t>
            </a:r>
            <a:endParaRPr sz="4800" dirty="0">
              <a:latin typeface="Helvetica" panose="020B0604020202020204" pitchFamily="34" charset="0"/>
              <a:cs typeface="Helvetica" panose="020B0604020202020204" pitchFamily="34" charset="0"/>
            </a:endParaRPr>
          </a:p>
          <a:p>
            <a:pPr marL="920796" indent="-229247">
              <a:spcBef>
                <a:spcPts val="340"/>
              </a:spcBef>
              <a:buFont typeface="Symbol"/>
              <a:buChar char=""/>
              <a:tabLst>
                <a:tab pos="921431" algn="l"/>
              </a:tabLst>
            </a:pPr>
            <a:r>
              <a:rPr sz="4800" spc="-5" dirty="0">
                <a:latin typeface="Helvetica" panose="020B0604020202020204" pitchFamily="34" charset="0"/>
                <a:cs typeface="Helvetica" panose="020B0604020202020204" pitchFamily="34" charset="0"/>
              </a:rPr>
              <a:t>Flask-SQLAlchemy==2.5.1</a:t>
            </a:r>
            <a:endParaRPr sz="4800" dirty="0">
              <a:latin typeface="Helvetica" panose="020B0604020202020204" pitchFamily="34" charset="0"/>
              <a:cs typeface="Helvetica" panose="020B0604020202020204" pitchFamily="34" charset="0"/>
            </a:endParaRPr>
          </a:p>
          <a:p>
            <a:pPr marL="920796" indent="-229247">
              <a:spcBef>
                <a:spcPts val="320"/>
              </a:spcBef>
              <a:buFont typeface="Symbol"/>
              <a:buChar char=""/>
              <a:tabLst>
                <a:tab pos="921431" algn="l"/>
              </a:tabLst>
            </a:pPr>
            <a:r>
              <a:rPr sz="4800" spc="-5" dirty="0">
                <a:latin typeface="Helvetica" panose="020B0604020202020204" pitchFamily="34" charset="0"/>
                <a:cs typeface="Helvetica" panose="020B0604020202020204" pitchFamily="34" charset="0"/>
              </a:rPr>
              <a:t>greenlet==1.1.2</a:t>
            </a:r>
            <a:endParaRPr sz="4800" dirty="0">
              <a:latin typeface="Helvetica" panose="020B0604020202020204" pitchFamily="34" charset="0"/>
              <a:cs typeface="Helvetica" panose="020B0604020202020204" pitchFamily="34" charset="0"/>
            </a:endParaRPr>
          </a:p>
          <a:p>
            <a:pPr marL="920796" indent="-229247">
              <a:spcBef>
                <a:spcPts val="340"/>
              </a:spcBef>
              <a:buFont typeface="Symbol"/>
              <a:buChar char=""/>
              <a:tabLst>
                <a:tab pos="921431" algn="l"/>
              </a:tabLst>
            </a:pPr>
            <a:r>
              <a:rPr sz="4800" spc="-5" dirty="0">
                <a:latin typeface="Helvetica" panose="020B0604020202020204" pitchFamily="34" charset="0"/>
                <a:cs typeface="Helvetica" panose="020B0604020202020204" pitchFamily="34" charset="0"/>
              </a:rPr>
              <a:t>itsdangerous==2.0.1</a:t>
            </a:r>
            <a:endParaRPr sz="4800" dirty="0">
              <a:latin typeface="Helvetica" panose="020B0604020202020204" pitchFamily="34" charset="0"/>
              <a:cs typeface="Helvetica" panose="020B0604020202020204" pitchFamily="34" charset="0"/>
            </a:endParaRPr>
          </a:p>
          <a:p>
            <a:pPr marL="920796" indent="-229247">
              <a:spcBef>
                <a:spcPts val="335"/>
              </a:spcBef>
              <a:buFont typeface="Symbol"/>
              <a:buChar char=""/>
              <a:tabLst>
                <a:tab pos="921431" algn="l"/>
              </a:tabLst>
            </a:pPr>
            <a:r>
              <a:rPr sz="4800" spc="-5" dirty="0">
                <a:latin typeface="Helvetica" panose="020B0604020202020204" pitchFamily="34" charset="0"/>
                <a:cs typeface="Helvetica" panose="020B0604020202020204" pitchFamily="34" charset="0"/>
              </a:rPr>
              <a:t>Jinja2==3.0.3</a:t>
            </a:r>
            <a:endParaRPr sz="4800" dirty="0">
              <a:latin typeface="Helvetica" panose="020B0604020202020204" pitchFamily="34" charset="0"/>
              <a:cs typeface="Helvetica" panose="020B0604020202020204" pitchFamily="34" charset="0"/>
            </a:endParaRPr>
          </a:p>
          <a:p>
            <a:pPr marL="920796" indent="-229247">
              <a:spcBef>
                <a:spcPts val="340"/>
              </a:spcBef>
              <a:buFont typeface="Symbol"/>
              <a:buChar char=""/>
              <a:tabLst>
                <a:tab pos="921431" algn="l"/>
              </a:tabLst>
            </a:pPr>
            <a:r>
              <a:rPr sz="4800" spc="-5" dirty="0">
                <a:latin typeface="Helvetica" panose="020B0604020202020204" pitchFamily="34" charset="0"/>
                <a:cs typeface="Helvetica" panose="020B0604020202020204" pitchFamily="34" charset="0"/>
              </a:rPr>
              <a:t>MarkupSafe==2.0.1</a:t>
            </a:r>
            <a:endParaRPr sz="4800" dirty="0">
              <a:latin typeface="Helvetica" panose="020B0604020202020204" pitchFamily="34" charset="0"/>
              <a:cs typeface="Helvetica" panose="020B0604020202020204" pitchFamily="34" charset="0"/>
            </a:endParaRPr>
          </a:p>
          <a:p>
            <a:pPr marL="920796" indent="-229247">
              <a:spcBef>
                <a:spcPts val="335"/>
              </a:spcBef>
              <a:buFont typeface="Symbol"/>
              <a:buChar char=""/>
              <a:tabLst>
                <a:tab pos="921431" algn="l"/>
              </a:tabLst>
            </a:pPr>
            <a:r>
              <a:rPr sz="4800" spc="-5" dirty="0">
                <a:latin typeface="Helvetica" panose="020B0604020202020204" pitchFamily="34" charset="0"/>
                <a:cs typeface="Helvetica" panose="020B0604020202020204" pitchFamily="34" charset="0"/>
              </a:rPr>
              <a:t>SQLAlchemy==1.4.27</a:t>
            </a:r>
            <a:endParaRPr sz="4800" dirty="0">
              <a:latin typeface="Helvetica" panose="020B0604020202020204" pitchFamily="34" charset="0"/>
              <a:cs typeface="Helvetica" panose="020B0604020202020204" pitchFamily="34" charset="0"/>
            </a:endParaRPr>
          </a:p>
          <a:p>
            <a:pPr marL="920796" indent="-229247">
              <a:spcBef>
                <a:spcPts val="325"/>
              </a:spcBef>
              <a:buFont typeface="Symbol"/>
              <a:buChar char=""/>
              <a:tabLst>
                <a:tab pos="921431" algn="l"/>
              </a:tabLst>
            </a:pPr>
            <a:r>
              <a:rPr sz="4800" spc="-5" dirty="0">
                <a:latin typeface="Helvetica" panose="020B0604020202020204" pitchFamily="34" charset="0"/>
                <a:cs typeface="Helvetica" panose="020B0604020202020204" pitchFamily="34" charset="0"/>
              </a:rPr>
              <a:t>Werkzeug==2.0.2</a:t>
            </a:r>
            <a:endParaRPr lang="en-US" sz="4800" spc="-5" dirty="0">
              <a:latin typeface="Helvetica" panose="020B0604020202020204" pitchFamily="34" charset="0"/>
              <a:cs typeface="Helvetica" panose="020B0604020202020204" pitchFamily="34" charset="0"/>
            </a:endParaRPr>
          </a:p>
        </p:txBody>
      </p:sp>
      <p:sp>
        <p:nvSpPr>
          <p:cNvPr id="5" name="object 5"/>
          <p:cNvSpPr/>
          <p:nvPr/>
        </p:nvSpPr>
        <p:spPr>
          <a:xfrm>
            <a:off x="9414669" y="10921349"/>
            <a:ext cx="533400" cy="45719"/>
          </a:xfrm>
          <a:custGeom>
            <a:avLst/>
            <a:gdLst/>
            <a:ahLst/>
            <a:cxnLst/>
            <a:rect l="l" t="t" r="r" b="b"/>
            <a:pathLst>
              <a:path w="6946900" h="10078720">
                <a:moveTo>
                  <a:pt x="6946392" y="6096"/>
                </a:moveTo>
                <a:lnTo>
                  <a:pt x="6940309" y="6096"/>
                </a:lnTo>
                <a:lnTo>
                  <a:pt x="6940309" y="0"/>
                </a:lnTo>
                <a:lnTo>
                  <a:pt x="6934213" y="0"/>
                </a:lnTo>
                <a:lnTo>
                  <a:pt x="6108" y="0"/>
                </a:lnTo>
                <a:lnTo>
                  <a:pt x="0" y="0"/>
                </a:lnTo>
                <a:lnTo>
                  <a:pt x="0" y="10066020"/>
                </a:lnTo>
                <a:lnTo>
                  <a:pt x="6108" y="10066020"/>
                </a:lnTo>
                <a:lnTo>
                  <a:pt x="6108" y="6096"/>
                </a:lnTo>
                <a:lnTo>
                  <a:pt x="6934213" y="6096"/>
                </a:lnTo>
                <a:lnTo>
                  <a:pt x="6934213" y="10066020"/>
                </a:lnTo>
                <a:lnTo>
                  <a:pt x="6940309" y="10066020"/>
                </a:lnTo>
                <a:lnTo>
                  <a:pt x="6946392" y="10066020"/>
                </a:lnTo>
                <a:lnTo>
                  <a:pt x="6946392" y="6096"/>
                </a:lnTo>
                <a:close/>
              </a:path>
              <a:path w="6946900" h="10078720">
                <a:moveTo>
                  <a:pt x="6946405" y="10072129"/>
                </a:moveTo>
                <a:lnTo>
                  <a:pt x="6946392" y="10066033"/>
                </a:lnTo>
                <a:lnTo>
                  <a:pt x="6940309" y="10066033"/>
                </a:lnTo>
                <a:lnTo>
                  <a:pt x="6934213" y="10066033"/>
                </a:lnTo>
                <a:lnTo>
                  <a:pt x="6108" y="10066033"/>
                </a:lnTo>
                <a:lnTo>
                  <a:pt x="12" y="10066033"/>
                </a:lnTo>
                <a:lnTo>
                  <a:pt x="12" y="10072116"/>
                </a:lnTo>
                <a:lnTo>
                  <a:pt x="6108" y="10072116"/>
                </a:lnTo>
                <a:lnTo>
                  <a:pt x="6934213" y="10072116"/>
                </a:lnTo>
                <a:lnTo>
                  <a:pt x="6940309" y="10072116"/>
                </a:lnTo>
                <a:lnTo>
                  <a:pt x="6934213" y="10072129"/>
                </a:lnTo>
                <a:lnTo>
                  <a:pt x="6108" y="10072129"/>
                </a:lnTo>
                <a:lnTo>
                  <a:pt x="6108" y="10078212"/>
                </a:lnTo>
                <a:lnTo>
                  <a:pt x="6934213" y="10078212"/>
                </a:lnTo>
                <a:lnTo>
                  <a:pt x="6940309" y="10078212"/>
                </a:lnTo>
                <a:lnTo>
                  <a:pt x="6946392" y="10078212"/>
                </a:lnTo>
                <a:lnTo>
                  <a:pt x="6946405" y="10072129"/>
                </a:lnTo>
                <a:close/>
              </a:path>
            </a:pathLst>
          </a:custGeom>
          <a:solidFill>
            <a:srgbClr val="000000"/>
          </a:solidFill>
        </p:spPr>
        <p:txBody>
          <a:bodyPr wrap="square" lIns="0" tIns="0" rIns="0" bIns="0" rtlCol="0"/>
          <a:lstStyle/>
          <a:p>
            <a:endParaRPr sz="4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575469" y="712766"/>
            <a:ext cx="12649200" cy="2580194"/>
          </a:xfrm>
          <a:prstGeom prst="rect">
            <a:avLst/>
          </a:prstGeom>
        </p:spPr>
        <p:txBody>
          <a:bodyPr vert="horz" wrap="square" lIns="0" tIns="12700" rIns="0" bIns="0" rtlCol="0">
            <a:spAutoFit/>
          </a:bodyPr>
          <a:lstStyle/>
          <a:p>
            <a:pPr marL="12701">
              <a:lnSpc>
                <a:spcPts val="2125"/>
              </a:lnSpc>
              <a:spcBef>
                <a:spcPts val="100"/>
              </a:spcBef>
            </a:pPr>
            <a:r>
              <a:rPr sz="3600" b="1" u="sng" dirty="0">
                <a:latin typeface="Helvetica" panose="020B0604020202020204" pitchFamily="34" charset="0"/>
                <a:cs typeface="Helvetica" panose="020B0604020202020204" pitchFamily="34" charset="0"/>
              </a:rPr>
              <a:t>Installation:</a:t>
            </a:r>
            <a:endParaRPr sz="3600" u="sng" dirty="0">
              <a:latin typeface="Helvetica" panose="020B0604020202020204" pitchFamily="34" charset="0"/>
              <a:cs typeface="Helvetica" panose="020B0604020202020204" pitchFamily="34" charset="0"/>
            </a:endParaRPr>
          </a:p>
          <a:p>
            <a:pPr marL="469924">
              <a:lnSpc>
                <a:spcPts val="1885"/>
              </a:lnSpc>
            </a:pPr>
            <a:endParaRPr lang="en-US" sz="1600" spc="-5" dirty="0">
              <a:latin typeface="Helvetica" panose="020B0604020202020204" pitchFamily="34" charset="0"/>
              <a:cs typeface="Helvetica" panose="020B0604020202020204" pitchFamily="34" charset="0"/>
            </a:endParaRPr>
          </a:p>
          <a:p>
            <a:pPr marL="469924">
              <a:lnSpc>
                <a:spcPts val="1885"/>
              </a:lnSpc>
            </a:pPr>
            <a:endParaRPr sz="2000" dirty="0">
              <a:latin typeface="Helvetica" panose="020B0604020202020204" pitchFamily="34" charset="0"/>
              <a:cs typeface="Helvetica" panose="020B0604020202020204" pitchFamily="34" charset="0"/>
            </a:endParaRPr>
          </a:p>
          <a:p>
            <a:pPr>
              <a:spcBef>
                <a:spcPts val="20"/>
              </a:spcBef>
            </a:pPr>
            <a:endParaRPr sz="2000" dirty="0">
              <a:latin typeface="Helvetica" panose="020B0604020202020204" pitchFamily="34" charset="0"/>
              <a:cs typeface="Helvetica" panose="020B0604020202020204" pitchFamily="34" charset="0"/>
            </a:endParaRPr>
          </a:p>
          <a:p>
            <a:pPr marL="12701"/>
            <a:r>
              <a:rPr sz="3200" spc="-5" dirty="0">
                <a:latin typeface="Helvetica" panose="020B0604020202020204" pitchFamily="34" charset="0"/>
                <a:cs typeface="Helvetica" panose="020B0604020202020204" pitchFamily="34" charset="0"/>
              </a:rPr>
              <a:t>pip install</a:t>
            </a:r>
            <a:r>
              <a:rPr sz="3200" spc="-10" dirty="0">
                <a:latin typeface="Helvetica" panose="020B0604020202020204" pitchFamily="34" charset="0"/>
                <a:cs typeface="Helvetica" panose="020B0604020202020204" pitchFamily="34" charset="0"/>
              </a:rPr>
              <a:t> </a:t>
            </a:r>
            <a:r>
              <a:rPr sz="3200" spc="-5" dirty="0">
                <a:latin typeface="Helvetica" panose="020B0604020202020204" pitchFamily="34" charset="0"/>
                <a:cs typeface="Helvetica" panose="020B0604020202020204" pitchFamily="34" charset="0"/>
              </a:rPr>
              <a:t>Flask</a:t>
            </a:r>
            <a:endParaRPr sz="3200" dirty="0">
              <a:latin typeface="Helvetica" panose="020B0604020202020204" pitchFamily="34" charset="0"/>
              <a:cs typeface="Helvetica" panose="020B0604020202020204" pitchFamily="34" charset="0"/>
            </a:endParaRPr>
          </a:p>
          <a:p>
            <a:pPr marL="12701" marR="3177064">
              <a:spcBef>
                <a:spcPts val="110"/>
              </a:spcBef>
            </a:pPr>
            <a:r>
              <a:rPr sz="3200" spc="-5" dirty="0">
                <a:latin typeface="Helvetica" panose="020B0604020202020204" pitchFamily="34" charset="0"/>
                <a:cs typeface="Helvetica" panose="020B0604020202020204" pitchFamily="34" charset="0"/>
              </a:rPr>
              <a:t>pip install </a:t>
            </a:r>
            <a:r>
              <a:rPr sz="3200" spc="-5" dirty="0" smtClean="0">
                <a:latin typeface="Helvetica" panose="020B0604020202020204" pitchFamily="34" charset="0"/>
                <a:cs typeface="Helvetica" panose="020B0604020202020204" pitchFamily="34" charset="0"/>
              </a:rPr>
              <a:t>Flask-SQL</a:t>
            </a:r>
            <a:r>
              <a:rPr lang="en-IN" sz="3200" spc="-5" dirty="0" smtClean="0">
                <a:latin typeface="Helvetica" panose="020B0604020202020204" pitchFamily="34" charset="0"/>
                <a:cs typeface="Helvetica" panose="020B0604020202020204" pitchFamily="34" charset="0"/>
              </a:rPr>
              <a:t> </a:t>
            </a:r>
            <a:r>
              <a:rPr sz="3200" spc="-5" dirty="0" smtClean="0">
                <a:latin typeface="Helvetica" panose="020B0604020202020204" pitchFamily="34" charset="0"/>
                <a:cs typeface="Helvetica" panose="020B0604020202020204" pitchFamily="34" charset="0"/>
              </a:rPr>
              <a:t>Alchemy</a:t>
            </a:r>
            <a:endParaRPr lang="en-US" sz="3200" spc="-5" dirty="0">
              <a:latin typeface="Helvetica" panose="020B0604020202020204" pitchFamily="34" charset="0"/>
              <a:cs typeface="Helvetica" panose="020B0604020202020204" pitchFamily="34" charset="0"/>
            </a:endParaRPr>
          </a:p>
          <a:p>
            <a:pPr marL="12701" marR="3177064">
              <a:spcBef>
                <a:spcPts val="110"/>
              </a:spcBef>
            </a:pPr>
            <a:r>
              <a:rPr sz="3200" spc="-5" dirty="0">
                <a:latin typeface="Helvetica" panose="020B0604020202020204" pitchFamily="34" charset="0"/>
                <a:cs typeface="Helvetica" panose="020B0604020202020204" pitchFamily="34" charset="0"/>
              </a:rPr>
              <a:t>pip install</a:t>
            </a:r>
            <a:r>
              <a:rPr sz="3200" spc="-15" dirty="0">
                <a:latin typeface="Helvetica" panose="020B0604020202020204" pitchFamily="34" charset="0"/>
                <a:cs typeface="Helvetica" panose="020B0604020202020204" pitchFamily="34" charset="0"/>
              </a:rPr>
              <a:t> </a:t>
            </a:r>
            <a:r>
              <a:rPr sz="3200" spc="-5" dirty="0">
                <a:latin typeface="Helvetica" panose="020B0604020202020204" pitchFamily="34" charset="0"/>
                <a:cs typeface="Helvetica" panose="020B0604020202020204" pitchFamily="34" charset="0"/>
              </a:rPr>
              <a:t>Jinja2</a:t>
            </a:r>
            <a:endParaRPr sz="3200" dirty="0">
              <a:latin typeface="Helvetica" panose="020B0604020202020204" pitchFamily="34" charset="0"/>
              <a:cs typeface="Helvetica" panose="020B0604020202020204" pitchFamily="34" charset="0"/>
            </a:endParaRPr>
          </a:p>
        </p:txBody>
      </p:sp>
      <p:sp>
        <p:nvSpPr>
          <p:cNvPr id="8" name="object 8"/>
          <p:cNvSpPr txBox="1"/>
          <p:nvPr/>
        </p:nvSpPr>
        <p:spPr>
          <a:xfrm>
            <a:off x="423069" y="3425165"/>
            <a:ext cx="12954000" cy="843629"/>
          </a:xfrm>
          <a:prstGeom prst="rect">
            <a:avLst/>
          </a:prstGeom>
        </p:spPr>
        <p:txBody>
          <a:bodyPr vert="horz" wrap="square" lIns="0" tIns="12700" rIns="0" bIns="0" rtlCol="0">
            <a:spAutoFit/>
          </a:bodyPr>
          <a:lstStyle/>
          <a:p>
            <a:pPr marL="355601" marR="5081" indent="-342900" algn="just">
              <a:lnSpc>
                <a:spcPct val="107000"/>
              </a:lnSpc>
              <a:spcBef>
                <a:spcPts val="100"/>
              </a:spcBef>
              <a:buFont typeface="Arial" panose="020B0604020202020204" pitchFamily="34" charset="0"/>
              <a:buChar char="•"/>
            </a:pPr>
            <a:endParaRPr lang="en-US" sz="2000" spc="-5" dirty="0">
              <a:latin typeface="Helvetica" panose="020B0604020202020204" pitchFamily="34" charset="0"/>
              <a:cs typeface="Helvetica" panose="020B0604020202020204" pitchFamily="34" charset="0"/>
            </a:endParaRPr>
          </a:p>
          <a:p>
            <a:pPr marL="355601" marR="5081" indent="-342900" algn="just">
              <a:lnSpc>
                <a:spcPct val="107000"/>
              </a:lnSpc>
              <a:spcBef>
                <a:spcPts val="100"/>
              </a:spcBef>
              <a:buFont typeface="Arial" panose="020B0604020202020204" pitchFamily="34" charset="0"/>
              <a:buChar char="•"/>
            </a:pPr>
            <a:r>
              <a:rPr lang="en-US" sz="3200" spc="-5" dirty="0">
                <a:latin typeface="Helvetica" panose="020B0604020202020204" pitchFamily="34" charset="0"/>
                <a:cs typeface="Helvetica" panose="020B0604020202020204" pitchFamily="34" charset="0"/>
              </a:rPr>
              <a:t>create two folders </a:t>
            </a:r>
            <a:r>
              <a:rPr lang="en-US" sz="3200" dirty="0">
                <a:latin typeface="Helvetica" panose="020B0604020202020204" pitchFamily="34" charset="0"/>
                <a:cs typeface="Helvetica" panose="020B0604020202020204" pitchFamily="34" charset="0"/>
              </a:rPr>
              <a:t>one </a:t>
            </a:r>
            <a:r>
              <a:rPr lang="en-US" sz="3200" spc="-5" dirty="0">
                <a:latin typeface="Helvetica" panose="020B0604020202020204" pitchFamily="34" charset="0"/>
                <a:cs typeface="Helvetica" panose="020B0604020202020204" pitchFamily="34" charset="0"/>
              </a:rPr>
              <a:t>for your static files.</a:t>
            </a:r>
            <a:endParaRPr lang="en-US" sz="3200" dirty="0">
              <a:latin typeface="Helvetica" panose="020B0604020202020204" pitchFamily="34" charset="0"/>
              <a:cs typeface="Helvetica" panose="020B0604020202020204" pitchFamily="34" charset="0"/>
            </a:endParaRPr>
          </a:p>
        </p:txBody>
      </p:sp>
      <p:sp>
        <p:nvSpPr>
          <p:cNvPr id="10" name="object 10"/>
          <p:cNvSpPr/>
          <p:nvPr/>
        </p:nvSpPr>
        <p:spPr>
          <a:xfrm>
            <a:off x="9719469" y="469900"/>
            <a:ext cx="3505200" cy="4495800"/>
          </a:xfrm>
          <a:prstGeom prst="rect">
            <a:avLst/>
          </a:prstGeom>
          <a:blipFill>
            <a:blip r:embed="rId2" cstate="print"/>
            <a:stretch>
              <a:fillRect/>
            </a:stretch>
          </a:blipFill>
        </p:spPr>
        <p:txBody>
          <a:bodyPr wrap="square" lIns="0" tIns="0" rIns="0" bIns="0" rtlCol="0"/>
          <a:lstStyle/>
          <a:p>
            <a:endParaRPr/>
          </a:p>
        </p:txBody>
      </p:sp>
      <p:sp>
        <p:nvSpPr>
          <p:cNvPr id="2" name="TextBox 1"/>
          <p:cNvSpPr txBox="1"/>
          <p:nvPr/>
        </p:nvSpPr>
        <p:spPr>
          <a:xfrm>
            <a:off x="880269" y="4965700"/>
            <a:ext cx="8458200" cy="4524315"/>
          </a:xfrm>
          <a:prstGeom prst="rect">
            <a:avLst/>
          </a:prstGeom>
          <a:noFill/>
        </p:spPr>
        <p:txBody>
          <a:bodyPr wrap="square" rtlCol="0">
            <a:spAutoFit/>
          </a:bodyPr>
          <a:lstStyle/>
          <a:p>
            <a:pPr marL="285750" indent="-285750">
              <a:buFont typeface="Arial" panose="020B0604020202020204" pitchFamily="34" charset="0"/>
              <a:buChar char="•"/>
            </a:pPr>
            <a:r>
              <a:rPr lang="en-IN" sz="3200" dirty="0" smtClean="0">
                <a:latin typeface="Helvetica" panose="020B0604020202020204" pitchFamily="34" charset="0"/>
                <a:cs typeface="Helvetica" panose="020B0604020202020204" pitchFamily="34" charset="0"/>
              </a:rPr>
              <a:t>Download Bootstrap and paste the downloaded folder inside the static folder</a:t>
            </a:r>
          </a:p>
          <a:p>
            <a:pPr marL="285750" indent="-285750">
              <a:buFont typeface="Arial" panose="020B0604020202020204" pitchFamily="34" charset="0"/>
              <a:buChar char="•"/>
            </a:pPr>
            <a:endParaRPr lang="en-IN" sz="3200" dirty="0" smtClean="0">
              <a:latin typeface="Helvetica" panose="020B0604020202020204" pitchFamily="34" charset="0"/>
              <a:cs typeface="Helvetica" panose="020B0604020202020204" pitchFamily="34" charset="0"/>
            </a:endParaRPr>
          </a:p>
          <a:p>
            <a:pPr marL="285750" indent="-285750">
              <a:buFont typeface="Arial" panose="020B0604020202020204" pitchFamily="34" charset="0"/>
              <a:buChar char="•"/>
            </a:pPr>
            <a:r>
              <a:rPr lang="en-IN" sz="3200" dirty="0" smtClean="0">
                <a:latin typeface="Helvetica" panose="020B0604020202020204" pitchFamily="34" charset="0"/>
                <a:cs typeface="Helvetica" panose="020B0604020202020204" pitchFamily="34" charset="0"/>
              </a:rPr>
              <a:t>Create a text folder called requirements.txt</a:t>
            </a:r>
          </a:p>
          <a:p>
            <a:r>
              <a:rPr lang="en-IN" sz="3200" dirty="0">
                <a:latin typeface="Helvetica" panose="020B0604020202020204" pitchFamily="34" charset="0"/>
                <a:cs typeface="Helvetica" panose="020B0604020202020204" pitchFamily="34" charset="0"/>
              </a:rPr>
              <a:t> </a:t>
            </a:r>
            <a:r>
              <a:rPr lang="en-IN" sz="3200" dirty="0" smtClean="0">
                <a:latin typeface="Helvetica" panose="020B0604020202020204" pitchFamily="34" charset="0"/>
                <a:cs typeface="Helvetica" panose="020B0604020202020204" pitchFamily="34" charset="0"/>
              </a:rPr>
              <a:t>  as it will be useful to capture and store the </a:t>
            </a:r>
          </a:p>
          <a:p>
            <a:r>
              <a:rPr lang="en-IN" sz="3200" dirty="0">
                <a:latin typeface="Helvetica" panose="020B0604020202020204" pitchFamily="34" charset="0"/>
                <a:cs typeface="Helvetica" panose="020B0604020202020204" pitchFamily="34" charset="0"/>
              </a:rPr>
              <a:t> </a:t>
            </a:r>
            <a:r>
              <a:rPr lang="en-IN" sz="3200" dirty="0" smtClean="0">
                <a:latin typeface="Helvetica" panose="020B0604020202020204" pitchFamily="34" charset="0"/>
                <a:cs typeface="Helvetica" panose="020B0604020202020204" pitchFamily="34" charset="0"/>
              </a:rPr>
              <a:t>  software functional requirements.</a:t>
            </a:r>
          </a:p>
          <a:p>
            <a:endParaRPr lang="en-IN" sz="3200" dirty="0" smtClean="0">
              <a:latin typeface="Helvetica" panose="020B0604020202020204" pitchFamily="34" charset="0"/>
              <a:cs typeface="Helvetica" panose="020B0604020202020204" pitchFamily="34" charset="0"/>
            </a:endParaRPr>
          </a:p>
          <a:p>
            <a:pPr marL="457200" indent="-457200">
              <a:buFont typeface="Arial" panose="020B0604020202020204" pitchFamily="34" charset="0"/>
              <a:buChar char="•"/>
            </a:pPr>
            <a:r>
              <a:rPr lang="en-IN" sz="3200" dirty="0" smtClean="0">
                <a:latin typeface="Helvetica" panose="020B0604020202020204" pitchFamily="34" charset="0"/>
                <a:cs typeface="Helvetica" panose="020B0604020202020204" pitchFamily="34" charset="0"/>
              </a:rPr>
              <a:t>Store the html files in a folder called templates.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175669" y="430783"/>
            <a:ext cx="11049000" cy="1597232"/>
          </a:xfrm>
          <a:prstGeom prst="rect">
            <a:avLst/>
          </a:prstGeom>
        </p:spPr>
        <p:txBody>
          <a:bodyPr vert="horz" wrap="square" lIns="0" tIns="27305" rIns="0" bIns="0" rtlCol="0">
            <a:spAutoFit/>
          </a:bodyPr>
          <a:lstStyle/>
          <a:p>
            <a:pPr marL="469924"/>
            <a:r>
              <a:rPr lang="en-US" sz="3200" dirty="0">
                <a:latin typeface="Helvetica" panose="020B0604020202020204" pitchFamily="34" charset="0"/>
                <a:cs typeface="Helvetica" panose="020B0604020202020204" pitchFamily="34" charset="0"/>
              </a:rPr>
              <a:t>Add </a:t>
            </a:r>
            <a:r>
              <a:rPr lang="en-US" sz="3200" spc="-5" dirty="0">
                <a:latin typeface="Helvetica" panose="020B0604020202020204" pitchFamily="34" charset="0"/>
                <a:cs typeface="Helvetica" panose="020B0604020202020204" pitchFamily="34" charset="0"/>
              </a:rPr>
              <a:t>your code </a:t>
            </a:r>
            <a:r>
              <a:rPr lang="en-US" sz="3200" dirty="0">
                <a:latin typeface="Helvetica" panose="020B0604020202020204" pitchFamily="34" charset="0"/>
                <a:cs typeface="Helvetica" panose="020B0604020202020204" pitchFamily="34" charset="0"/>
              </a:rPr>
              <a:t>in </a:t>
            </a:r>
            <a:r>
              <a:rPr lang="en-US" sz="3200" i="1" spc="-5" dirty="0">
                <a:latin typeface="Helvetica" panose="020B0604020202020204" pitchFamily="34" charset="0"/>
                <a:cs typeface="Helvetica" panose="020B0604020202020204" pitchFamily="34" charset="0"/>
              </a:rPr>
              <a:t>app.py</a:t>
            </a:r>
            <a:r>
              <a:rPr lang="en-US" sz="2000" spc="-5" dirty="0" smtClean="0">
                <a:latin typeface="Helvetica" panose="020B0604020202020204" pitchFamily="34" charset="0"/>
                <a:cs typeface="Helvetica" panose="020B0604020202020204" pitchFamily="34" charset="0"/>
              </a:rPr>
              <a:t>.</a:t>
            </a:r>
          </a:p>
          <a:p>
            <a:pPr marL="469924"/>
            <a:endParaRPr lang="en-IN" sz="2000" dirty="0">
              <a:latin typeface="Helvetica" panose="020B0604020202020204" pitchFamily="34" charset="0"/>
              <a:cs typeface="Helvetica" panose="020B0604020202020204" pitchFamily="34" charset="0"/>
            </a:endParaRPr>
          </a:p>
          <a:p>
            <a:pPr marL="298451" marR="5081" indent="-285750">
              <a:lnSpc>
                <a:spcPts val="1610"/>
              </a:lnSpc>
              <a:spcBef>
                <a:spcPts val="215"/>
              </a:spcBef>
              <a:buFont typeface="Arial" panose="020B0604020202020204" pitchFamily="34" charset="0"/>
              <a:buChar char="•"/>
            </a:pPr>
            <a:endParaRPr lang="en-IN" sz="3200" spc="-5" dirty="0">
              <a:latin typeface="Helvetica" panose="020B0604020202020204" pitchFamily="34" charset="0"/>
              <a:cs typeface="Helvetica" panose="020B0604020202020204" pitchFamily="34" charset="0"/>
            </a:endParaRPr>
          </a:p>
          <a:p>
            <a:pPr marL="298451" marR="5081" indent="-285750">
              <a:lnSpc>
                <a:spcPts val="1610"/>
              </a:lnSpc>
              <a:spcBef>
                <a:spcPts val="215"/>
              </a:spcBef>
              <a:buFont typeface="Arial" panose="020B0604020202020204" pitchFamily="34" charset="0"/>
              <a:buChar char="•"/>
            </a:pPr>
            <a:r>
              <a:rPr sz="3200" dirty="0">
                <a:latin typeface="Helvetica" panose="020B0604020202020204" pitchFamily="34" charset="0"/>
                <a:cs typeface="Helvetica" panose="020B0604020202020204" pitchFamily="34" charset="0"/>
              </a:rPr>
              <a:t>Add </a:t>
            </a:r>
            <a:r>
              <a:rPr sz="3200" spc="-5" dirty="0">
                <a:latin typeface="Helvetica" panose="020B0604020202020204" pitchFamily="34" charset="0"/>
                <a:cs typeface="Helvetica" panose="020B0604020202020204" pitchFamily="34" charset="0"/>
              </a:rPr>
              <a:t>your css </a:t>
            </a:r>
            <a:r>
              <a:rPr sz="3200" dirty="0">
                <a:latin typeface="Helvetica" panose="020B0604020202020204" pitchFamily="34" charset="0"/>
                <a:cs typeface="Helvetica" panose="020B0604020202020204" pitchFamily="34" charset="0"/>
              </a:rPr>
              <a:t>and </a:t>
            </a:r>
            <a:r>
              <a:rPr sz="3200" spc="-5" dirty="0">
                <a:latin typeface="Helvetica" panose="020B0604020202020204" pitchFamily="34" charset="0"/>
                <a:cs typeface="Helvetica" panose="020B0604020202020204" pitchFamily="34" charset="0"/>
              </a:rPr>
              <a:t>scripts </a:t>
            </a:r>
            <a:r>
              <a:rPr sz="3200" dirty="0">
                <a:latin typeface="Helvetica" panose="020B0604020202020204" pitchFamily="34" charset="0"/>
                <a:cs typeface="Helvetica" panose="020B0604020202020204" pitchFamily="34" charset="0"/>
              </a:rPr>
              <a:t>in </a:t>
            </a:r>
            <a:r>
              <a:rPr sz="3200" spc="-5" dirty="0">
                <a:latin typeface="Helvetica" panose="020B0604020202020204" pitchFamily="34" charset="0"/>
                <a:cs typeface="Helvetica" panose="020B0604020202020204" pitchFamily="34" charset="0"/>
              </a:rPr>
              <a:t>static</a:t>
            </a:r>
            <a:r>
              <a:rPr sz="3200" spc="-35" dirty="0">
                <a:latin typeface="Helvetica" panose="020B0604020202020204" pitchFamily="34" charset="0"/>
                <a:cs typeface="Helvetica" panose="020B0604020202020204" pitchFamily="34" charset="0"/>
              </a:rPr>
              <a:t> </a:t>
            </a:r>
            <a:r>
              <a:rPr sz="3200" spc="-5" dirty="0">
                <a:latin typeface="Helvetica" panose="020B0604020202020204" pitchFamily="34" charset="0"/>
                <a:cs typeface="Helvetica" panose="020B0604020202020204" pitchFamily="34" charset="0"/>
              </a:rPr>
              <a:t>folder</a:t>
            </a:r>
            <a:r>
              <a:rPr sz="2000" spc="-5" dirty="0">
                <a:latin typeface="Helvetica" panose="020B0604020202020204" pitchFamily="34" charset="0"/>
                <a:cs typeface="Helvetica" panose="020B0604020202020204" pitchFamily="34" charset="0"/>
              </a:rPr>
              <a:t>.</a:t>
            </a:r>
            <a:endParaRPr sz="2000" dirty="0">
              <a:latin typeface="Helvetica" panose="020B0604020202020204" pitchFamily="34" charset="0"/>
              <a:cs typeface="Helvetica" panose="020B0604020202020204" pitchFamily="34" charset="0"/>
            </a:endParaRPr>
          </a:p>
          <a:p>
            <a:pPr>
              <a:lnSpc>
                <a:spcPct val="100000"/>
              </a:lnSpc>
            </a:pPr>
            <a:endParaRPr sz="2000" dirty="0">
              <a:latin typeface="Helvetica" panose="020B0604020202020204" pitchFamily="34" charset="0"/>
              <a:cs typeface="Helvetica" panose="020B0604020202020204" pitchFamily="34" charset="0"/>
            </a:endParaRPr>
          </a:p>
        </p:txBody>
      </p:sp>
      <p:sp>
        <p:nvSpPr>
          <p:cNvPr id="3" name="object 3"/>
          <p:cNvSpPr txBox="1"/>
          <p:nvPr/>
        </p:nvSpPr>
        <p:spPr>
          <a:xfrm>
            <a:off x="3794919" y="6573393"/>
            <a:ext cx="1982470" cy="228909"/>
          </a:xfrm>
          <a:prstGeom prst="rect">
            <a:avLst/>
          </a:prstGeom>
        </p:spPr>
        <p:txBody>
          <a:bodyPr vert="horz" wrap="square" lIns="0" tIns="13335" rIns="0" bIns="0" rtlCol="0">
            <a:spAutoFit/>
          </a:bodyPr>
          <a:lstStyle/>
          <a:p>
            <a:pPr marL="12701">
              <a:spcBef>
                <a:spcPts val="105"/>
              </a:spcBef>
            </a:pPr>
            <a:r>
              <a:rPr sz="1400" spc="-10" dirty="0">
                <a:latin typeface="Arial"/>
                <a:cs typeface="Arial"/>
              </a:rPr>
              <a:t>:</a:t>
            </a:r>
            <a:endParaRPr sz="1400" dirty="0">
              <a:latin typeface="Arial"/>
              <a:cs typeface="Arial"/>
            </a:endParaRPr>
          </a:p>
        </p:txBody>
      </p:sp>
      <p:sp>
        <p:nvSpPr>
          <p:cNvPr id="4" name="object 4"/>
          <p:cNvSpPr/>
          <p:nvPr/>
        </p:nvSpPr>
        <p:spPr>
          <a:xfrm>
            <a:off x="575469" y="2643568"/>
            <a:ext cx="13335000" cy="788473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Override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docProps/app.xml><?xml version="1.0" encoding="utf-8"?>
<Properties xmlns="http://schemas.openxmlformats.org/officeDocument/2006/extended-properties" xmlns:vt="http://schemas.openxmlformats.org/officeDocument/2006/docPropsVTypes">
  <Template/>
  <TotalTime>297</TotalTime>
  <Words>896</Words>
  <Application>Microsoft Office PowerPoint</Application>
  <PresentationFormat>Custom</PresentationFormat>
  <Paragraphs>162</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Courier New</vt:lpstr>
      <vt:lpstr>Helvetica</vt:lpstr>
      <vt:lpstr>Symbol</vt:lpstr>
      <vt:lpstr>Times New Roman</vt:lpstr>
      <vt:lpstr>Trebuchet MS</vt:lpstr>
      <vt:lpstr>Tw Cen MT</vt:lpstr>
      <vt:lpstr>Circuit</vt:lpstr>
      <vt:lpstr>PowerPoint Presentation</vt:lpstr>
      <vt:lpstr>PowerPoint Presentation</vt:lpstr>
      <vt:lpstr>PowerPoint Presentation</vt:lpstr>
      <vt:lpstr>EXISTING STATUS OF WORK</vt:lpstr>
      <vt:lpstr>DRAWBACKS OF EXISTING WORK</vt:lpstr>
      <vt:lpstr>Proposed work to overcome the drawbacks:</vt:lpstr>
      <vt:lpstr>PowerPoint Presentation</vt:lpstr>
      <vt:lpstr>PowerPoint Presentation</vt:lpstr>
      <vt:lpstr>PowerPoint Presentation</vt:lpstr>
      <vt:lpstr>PowerPoint Presentation</vt:lpstr>
      <vt:lpstr>Create Non-Default VPC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 to your Linux instance from  Windows using PuTTY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Tejeshwar Reddy</dc:creator>
  <cp:lastModifiedBy>Microsoft account</cp:lastModifiedBy>
  <cp:revision>35</cp:revision>
  <dcterms:created xsi:type="dcterms:W3CDTF">2021-12-09T00:25:04Z</dcterms:created>
  <dcterms:modified xsi:type="dcterms:W3CDTF">2021-12-10T09:42:55Z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2021-12-05T00:00:00Z</vt:filetime>
  </property>
  <property fmtid="{D5CDD505-2E9C-101B-9397-08002B2CF9AE}" pid="3" name="Creator">
    <vt:lpwstr>Microsoft® Word 2013</vt:lpwstr>
  </property>
  <property fmtid="{D5CDD505-2E9C-101B-9397-08002B2CF9AE}" pid="4" name="LastSaved">
    <vt:filetime>2021-12-09T00:00:00Z</vt:filetime>
  </property>
</Properties>
</file>